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28B74-A8D1-4641-9220-AE560073B878}" v="11" dt="2025-04-20T11:32:50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EK AKRAM ALHOURI" userId="4f0f11e5-b22e-48f1-83e7-cdd812e0f462" providerId="ADAL" clId="{1AE28B74-A8D1-4641-9220-AE560073B878}"/>
    <pc:docChg chg="undo custSel addSld modSld">
      <pc:chgData name="TAREK AKRAM ALHOURI" userId="4f0f11e5-b22e-48f1-83e7-cdd812e0f462" providerId="ADAL" clId="{1AE28B74-A8D1-4641-9220-AE560073B878}" dt="2025-04-20T11:32:50.136" v="1208"/>
      <pc:docMkLst>
        <pc:docMk/>
      </pc:docMkLst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699199277" sldId="256"/>
        </pc:sldMkLst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699199277" sldId="256"/>
            <ac:picMk id="6" creationId="{3223B19D-78FE-88BB-3876-347CEA20F301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699199277" sldId="256"/>
            <ac:picMk id="10" creationId="{0491138D-7EF6-2ADD-9FA9-8567B1C67D53}"/>
          </ac:picMkLst>
        </pc:picChg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699199277" sldId="256"/>
            <ac:picMk id="12" creationId="{805CCB2E-AA2F-AE16-8F4C-07393A93C684}"/>
          </ac:picMkLst>
        </pc:picChg>
      </pc:sldChg>
      <pc:sldChg chg="addSp delSp modSp mod modTransition delAnim modAnim">
        <pc:chgData name="TAREK AKRAM ALHOURI" userId="4f0f11e5-b22e-48f1-83e7-cdd812e0f462" providerId="ADAL" clId="{1AE28B74-A8D1-4641-9220-AE560073B878}" dt="2025-04-20T11:32:50.136" v="1208"/>
        <pc:sldMkLst>
          <pc:docMk/>
          <pc:sldMk cId="870078118" sldId="257"/>
        </pc:sldMkLst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870078118" sldId="257"/>
            <ac:picMk id="6" creationId="{1E9DA774-D105-2AFD-B689-75D3BC90B15C}"/>
          </ac:picMkLst>
        </pc:picChg>
        <pc:picChg chg="add del mod">
          <ac:chgData name="TAREK AKRAM ALHOURI" userId="4f0f11e5-b22e-48f1-83e7-cdd812e0f462" providerId="ADAL" clId="{1AE28B74-A8D1-4641-9220-AE560073B878}" dt="2025-04-19T16:08:39.424" v="1195"/>
          <ac:picMkLst>
            <pc:docMk/>
            <pc:sldMk cId="870078118" sldId="257"/>
            <ac:picMk id="11" creationId="{670DB466-FACB-8236-B5AD-F495184A1001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870078118" sldId="257"/>
            <ac:picMk id="11" creationId="{74405505-ECD8-1CB4-3E70-40DC9B03D240}"/>
          </ac:picMkLst>
        </pc:picChg>
        <pc:picChg chg="add del mod">
          <ac:chgData name="TAREK AKRAM ALHOURI" userId="4f0f11e5-b22e-48f1-83e7-cdd812e0f462" providerId="ADAL" clId="{1AE28B74-A8D1-4641-9220-AE560073B878}" dt="2025-04-19T16:09:25.013" v="1198" actId="478"/>
          <ac:picMkLst>
            <pc:docMk/>
            <pc:sldMk cId="870078118" sldId="257"/>
            <ac:picMk id="13" creationId="{C3AB030B-B827-287B-68BD-4E7795183A48}"/>
          </ac:picMkLst>
        </pc:picChg>
        <pc:picChg chg="add del mod">
          <ac:chgData name="TAREK AKRAM ALHOURI" userId="4f0f11e5-b22e-48f1-83e7-cdd812e0f462" providerId="ADAL" clId="{1AE28B74-A8D1-4641-9220-AE560073B878}" dt="2025-04-19T16:11:24.069" v="1201"/>
          <ac:picMkLst>
            <pc:docMk/>
            <pc:sldMk cId="870078118" sldId="257"/>
            <ac:picMk id="30" creationId="{7AAF7178-E9B1-1A48-E367-4C8EE0991A83}"/>
          </ac:picMkLst>
        </pc:picChg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870078118" sldId="257"/>
            <ac:picMk id="35" creationId="{69FD8084-97A1-0457-2A91-1FF1B4A46119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2434351038" sldId="258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2434351038" sldId="258"/>
            <ac:picMk id="5" creationId="{3CF60270-AF76-1F36-6CEE-02DF21715F27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2434351038" sldId="258"/>
            <ac:picMk id="6" creationId="{17A5DEBA-CD08-85C9-95A3-D04D1F15C8A8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2434351038" sldId="258"/>
            <ac:picMk id="9" creationId="{251936F3-9852-94BE-5E51-90A219709C2C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2477568024" sldId="259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2477568024" sldId="259"/>
            <ac:picMk id="4" creationId="{40A2E9BF-9511-E263-3896-08ADCF91ADE7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2477568024" sldId="259"/>
            <ac:picMk id="6" creationId="{77713DFB-5F15-0177-2FE3-A2FBAC186045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2477568024" sldId="259"/>
            <ac:picMk id="9" creationId="{17E94FE3-CDC7-1315-0C36-93871BE046A8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407219287" sldId="260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407219287" sldId="260"/>
            <ac:picMk id="5" creationId="{F7899CA4-296D-65E4-38A0-14554A32AAA0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407219287" sldId="260"/>
            <ac:picMk id="6" creationId="{C9C9DCB5-4154-61EA-4307-F0FB3E775F54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407219287" sldId="260"/>
            <ac:picMk id="8" creationId="{64E71C3C-883B-75C0-2629-530184A68234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2641077857" sldId="261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2641077857" sldId="261"/>
            <ac:picMk id="5" creationId="{F0046376-1EBD-B4DE-947D-404DC2BC13DB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2641077857" sldId="261"/>
            <ac:picMk id="6" creationId="{6D8F4CD1-161C-8A98-CB91-0988F9A27989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2641077857" sldId="261"/>
            <ac:picMk id="8" creationId="{9BAD6193-1C9B-AAE5-C803-3EB950887E04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2834318929" sldId="262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2834318929" sldId="262"/>
            <ac:picMk id="5" creationId="{52AF6490-6E44-AA84-C39D-DB4DC5CDDF4B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2834318929" sldId="262"/>
            <ac:picMk id="6" creationId="{DE34F35F-FB25-D906-5186-14A038C5E918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2834318929" sldId="262"/>
            <ac:picMk id="8" creationId="{57FFC24A-E4C2-F0C1-38AE-BD097DF3DC86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339056980" sldId="264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339056980" sldId="264"/>
            <ac:picMk id="6" creationId="{794A44AD-8825-DB6F-3CED-ED576C352383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339056980" sldId="264"/>
            <ac:picMk id="7" creationId="{4D5698AD-AA13-E3C2-514E-AE76216D2935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339056980" sldId="264"/>
            <ac:picMk id="9" creationId="{8A4968FC-91F8-C815-4C47-908DA1E82332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227429446" sldId="265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227429446" sldId="265"/>
            <ac:picMk id="4" creationId="{81B3B95D-3F59-14BA-AFA7-6D8395174283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227429446" sldId="265"/>
            <ac:picMk id="6" creationId="{663D15D8-05D7-D3A0-B298-DFC94845472B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227429446" sldId="265"/>
            <ac:picMk id="8" creationId="{D9AED0AE-C59B-EA4F-7966-AEBE4E2A0BBB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1747805712" sldId="266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1747805712" sldId="266"/>
            <ac:picMk id="4" creationId="{41A65300-4910-AD47-9466-9B32D1F85202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1747805712" sldId="266"/>
            <ac:picMk id="6" creationId="{A01717C0-58BA-0948-5299-11B712FA7422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1747805712" sldId="266"/>
            <ac:picMk id="8" creationId="{1D22EB43-C75D-1C13-77C2-8BD9FE08E028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286431604" sldId="267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286431604" sldId="267"/>
            <ac:picMk id="4" creationId="{934F10C5-B9C1-DBC7-1CEE-CA48DB5B4A3B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286431604" sldId="267"/>
            <ac:picMk id="7" creationId="{24EB4DBC-7897-37B2-CBE8-F216A3506F96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286431604" sldId="267"/>
            <ac:picMk id="9" creationId="{3599BAF5-6621-75C7-3320-D6456E45B2AF}"/>
          </ac:picMkLst>
        </pc:picChg>
      </pc:sldChg>
      <pc:sldChg chg="addSp delSp modSp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1838114567" sldId="268"/>
        </pc:sldMkLst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1838114567" sldId="268"/>
            <ac:picMk id="5" creationId="{F237B92A-3A36-4CCA-6D99-11BFC7A317A3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1838114567" sldId="268"/>
            <ac:picMk id="6" creationId="{40EF41D0-5CE2-AEA7-F9DA-4FAAEB7342BA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1838114567" sldId="268"/>
            <ac:picMk id="9" creationId="{F5ABE2EF-1703-DCA4-2692-248AC9BF8C73}"/>
          </ac:picMkLst>
        </pc:picChg>
      </pc:sldChg>
      <pc:sldChg chg="addSp delSp modSp new mod modTransition modAnim">
        <pc:chgData name="TAREK AKRAM ALHOURI" userId="4f0f11e5-b22e-48f1-83e7-cdd812e0f462" providerId="ADAL" clId="{1AE28B74-A8D1-4641-9220-AE560073B878}" dt="2025-04-20T11:32:50.136" v="1208"/>
        <pc:sldMkLst>
          <pc:docMk/>
          <pc:sldMk cId="3228024419" sldId="269"/>
        </pc:sldMkLst>
        <pc:spChg chg="mod">
          <ac:chgData name="TAREK AKRAM ALHOURI" userId="4f0f11e5-b22e-48f1-83e7-cdd812e0f462" providerId="ADAL" clId="{1AE28B74-A8D1-4641-9220-AE560073B878}" dt="2025-04-19T00:54:04.876" v="1172" actId="120"/>
          <ac:spMkLst>
            <pc:docMk/>
            <pc:sldMk cId="3228024419" sldId="269"/>
            <ac:spMk id="2" creationId="{FC5D705E-B526-6AA9-C458-83BC72EEA320}"/>
          </ac:spMkLst>
        </pc:spChg>
        <pc:spChg chg="mod">
          <ac:chgData name="TAREK AKRAM ALHOURI" userId="4f0f11e5-b22e-48f1-83e7-cdd812e0f462" providerId="ADAL" clId="{1AE28B74-A8D1-4641-9220-AE560073B878}" dt="2025-04-19T00:56:54.102" v="1192" actId="14100"/>
          <ac:spMkLst>
            <pc:docMk/>
            <pc:sldMk cId="3228024419" sldId="269"/>
            <ac:spMk id="3" creationId="{9482FCFC-A6C6-2631-9C2A-5989F00BEA80}"/>
          </ac:spMkLst>
        </pc:spChg>
        <pc:picChg chg="add del mod">
          <ac:chgData name="TAREK AKRAM ALHOURI" userId="4f0f11e5-b22e-48f1-83e7-cdd812e0f462" providerId="ADAL" clId="{1AE28B74-A8D1-4641-9220-AE560073B878}" dt="2025-04-20T11:20:01.448" v="1203"/>
          <ac:picMkLst>
            <pc:docMk/>
            <pc:sldMk cId="3228024419" sldId="269"/>
            <ac:picMk id="5" creationId="{6CD64CB4-BAA7-5BD4-BE5A-5AFFA6B9D63D}"/>
          </ac:picMkLst>
        </pc:picChg>
        <pc:picChg chg="add del mod">
          <ac:chgData name="TAREK AKRAM ALHOURI" userId="4f0f11e5-b22e-48f1-83e7-cdd812e0f462" providerId="ADAL" clId="{1AE28B74-A8D1-4641-9220-AE560073B878}" dt="2025-04-20T11:28:33.474" v="1207"/>
          <ac:picMkLst>
            <pc:docMk/>
            <pc:sldMk cId="3228024419" sldId="269"/>
            <ac:picMk id="6" creationId="{EFC58277-D472-2C31-2040-897658581C13}"/>
          </ac:picMkLst>
        </pc:picChg>
        <pc:picChg chg="add mod">
          <ac:chgData name="TAREK AKRAM ALHOURI" userId="4f0f11e5-b22e-48f1-83e7-cdd812e0f462" providerId="ADAL" clId="{1AE28B74-A8D1-4641-9220-AE560073B878}" dt="2025-04-20T11:32:50.136" v="1208"/>
          <ac:picMkLst>
            <pc:docMk/>
            <pc:sldMk cId="3228024419" sldId="269"/>
            <ac:picMk id="11" creationId="{44C4C203-84EB-5948-3AD2-3EE9643D9C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D0D64-35EF-47F5-9A58-5420C85E783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4821E-B33F-4813-AF00-500109C84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2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983F0C-074D-46C8-9881-477A843A54B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5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8BBF-17A2-BCAB-0399-3B95E5F87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884B3-5B71-876A-045D-FDC199426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6B04-0807-9A4B-1BA0-16543910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84918-6F17-C6A1-A460-1D384C97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50113-9316-2991-94C7-8A73A02A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4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1700-8106-CE20-3DCE-25CDE7D4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C3BC3-8E45-B60D-022C-B73E0F1CE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091BE-095E-CEB0-D8C0-1F491859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8CB8-49A2-1CAC-6532-316A6EC0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1210-03E1-1ABE-2261-2A5DEE36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9CDBC-AC15-9038-164A-5B2F6FCE1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56D77-174D-A3A1-A922-26CE4EB8A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D6194-F455-4375-D027-F75C0C6D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CCF22-3110-DCC4-5CB1-BE59317C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F740F-67A8-364E-B875-B0190438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6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2E6F-345F-C64E-08A0-28443C209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46183-2778-B742-5273-700C257D8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BAC26-DAA8-75A3-8A60-242D0980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7422C-05DA-E356-599D-179543D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F2FD2-E85B-DF3F-8634-A62A7E51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1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19CB-372A-5E61-E255-1008F58A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BAF6-C145-F671-9A1D-3BA289315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EC51-184D-B396-FB99-D7EDBFB0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884B8-B3B7-C645-43C5-2AE37C7A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0BBAF-73A5-2AAA-BA6B-AF315492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6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2BAF-E552-B67C-F248-C1C98AE2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7FA6F-EFF8-A98F-C106-E2DB4A20D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5A357-D795-61EC-BF21-167A2733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FD7B8-59E6-630B-F6F4-AF934A71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ADB3E-A98D-C4AF-3D3C-8310E3D4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1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A453-7F72-EB2A-8E81-3D52F734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6751-282A-EC33-23C1-267945EAC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C3535-F656-9EB6-E031-E9886B673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5B98E-9AD9-08BA-61EF-3D436F837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1F9C6-861F-CA20-74E0-3482D00A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31DBB-7AA3-D4FC-D82F-5877958F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4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AF5B-12BE-52BE-1CE5-B4A043CE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A5C47-B5A4-FCE4-ACFD-0533F95D8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E36C6-6A72-945D-13D6-649D7C2FF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014A6-5AFE-4AF4-E110-99B80FC90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3D92AC-74A0-D87C-95DA-4DF1FE1E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0BC2F-4199-0EB1-4713-01781F4F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2CA8E-0530-B213-22CF-14723E54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E970F-C85B-5DB4-B5DF-C3BB5120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6DF6-195D-4561-A5D3-D56C4408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2C25F-410D-DB22-03EE-7DD18896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CAFE5-F742-0304-C888-F1DDBCCD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BC4A0-CF33-8ACA-8688-B62336F5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2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9439A-4C0B-473B-6C59-6F531B6A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0E8D5-3E17-28C2-4B50-DA20074F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4BCA-DE64-EAFF-5597-55B01910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9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6564-BEA6-2C93-745B-E9F319B4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8D51-E09D-8745-0CE8-635A8B6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DCBC4-BC73-EC23-DBAC-FA6A0EF5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2A626-2100-DA3B-1B73-E11A865F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B487A-EA12-8CB4-5D02-CE9ECF2B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7A347-39D7-A415-7B14-C4215F3D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2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ABC4-4C57-9405-9C6D-06B3EE74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0E02D-DB45-272D-A3DF-BC19D1E3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6865D-06C3-775B-816E-FB7100A2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FC515-1457-04AE-390B-08C87B65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05097-5E01-9A8C-E7C9-55B1FC76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04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A6EE-AA0B-C74B-FC96-021783F0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660DA2-4254-3FCC-5266-E6A6BE4E5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B10C6-E0CF-C077-AF9D-037DBB8D7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27437-5CC7-721A-6385-041DA29D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A293A-B579-F797-0DD3-D1DFDCD8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ED9F-35B5-1EA2-DDC4-AF349CD7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2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F9EE-B6BF-735E-E373-06AEE966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781D2-3FBD-9A8F-0531-0BAB6A482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3BF1A-FE68-B1AC-D435-A5431425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6ACF-D9D7-94EB-5688-C1E1967E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44B86-50BA-DDEE-60B3-17CFC69D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6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A1457-33A4-CFDB-AF16-1D488FEF9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6E95F-C931-06A8-D222-BE24ACC0D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F7ACC-63F0-B24B-A7A5-0A40B137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DAA30-5148-3E0C-F0B3-93F3A1E6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B9782-5B03-CD7C-1336-59BB865D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7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4DF6-F99B-C4DB-1F04-F435CAF1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BC1E5-439C-A06C-5545-AA4323F47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CF8FE-08DA-3B32-3C66-305BFFF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2724-CC69-099A-7D69-19939BA1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D687C-F135-A971-B8E3-B5DB397E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6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970D-5067-25B8-7228-CBAFA568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8C0AB-9BBF-9306-559F-C901E0450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5E9C4-7A3B-2E50-7307-DEDC63220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8F055-D1FF-E4C6-5A1D-647123F7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6133F-039E-E4B3-8076-81972434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B873-A5D0-8607-7075-D184DD76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3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5905-DD63-3144-7C41-ED89E801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6A4A4-6727-3CA4-C30E-E8B91A36C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A9567-7FC3-DDE6-EC77-D2D6F7E9B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D6305-34EC-CBDA-1A17-1660E13D1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B6236-764F-0EF6-AE68-46E5872CE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A8A1A-359C-977D-99E8-B784C775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C1D26-FB1D-B081-B3C6-5F4AB73E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243B02-E2D0-AEAF-4B73-01DF16C7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4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81E7-D37D-D108-6D3B-8027D13B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1B72A-2E74-684E-5E9E-79A6DDA2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94FC4-B0EE-8ADB-9C33-84AFD03A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BD5C8-82A2-9903-5FB0-5D89A38F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7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5AA89-03E9-17DD-4118-0A51362A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A0AB2-A927-C25B-6DDF-6DEE766C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A5011-BB6E-F9AF-977B-3677A935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6F3D-F6BA-8393-F2B4-ED2C0C32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356F-3265-143A-5699-9D1268E7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B0CFC-6D9F-22B7-C0B8-CC64DDDBF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AFC94-4C31-9D80-34A2-41A51E35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F22-AEAC-A910-F977-5A08EA5F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BE81A-2FCB-4268-26F7-DFB0542B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2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CE76-F66B-C3D7-DE42-105F948B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37479-BF41-BF95-6093-F2A55E42C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44E3-8999-95C4-098C-CD3CB858A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B9D30-D605-C79C-0CCC-10CDC90A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E0F99-B8F8-EE5A-513E-39F77D55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B6926-E04C-19E7-4561-953562B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0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52278-6BC8-B37A-73EA-277E355A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93E77-984D-A60E-6650-9FAA7D440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2AA83-0CF1-BF0D-A2A7-580743ABE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F09B9-3D9C-46C6-9B1C-10880E19BD3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E9378-DFCD-DCAA-5327-E4AE05C3D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82BE5-3F56-9FC2-3C4B-E3BDEE3D1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4B27BB-8460-477C-8C46-90CD7F20E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FC83A-F375-B608-77AA-40635AD1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F459A-9FA9-6DAB-03CD-031EFF43D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3C894-4153-471D-C416-600156279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9B877B-9A76-4193-BC70-2CE74C2CD3FA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3DE29-6D7A-028F-B4D2-519B105FF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84591-C3F1-159C-73A7-07ADB00E0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68AE5-678C-4CE0-8AD6-3CF6BC09E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5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44E64-64CF-2577-F205-19C2C2BDB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Classification System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362E7DC-9ADF-A99E-95CC-9250AAF9F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74405505-ECD8-1CB4-3E70-40DC9B03D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007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54"/>
    </mc:Choice>
    <mc:Fallback>
      <p:transition spd="slow" advTm="18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5" x="4318000" y="6159500"/>
          <p14:tracePt t="2107" x="4672013" y="6800850"/>
          <p14:tracePt t="2109" x="4757738" y="6753225"/>
          <p14:tracePt t="2111" x="4814888" y="6726238"/>
          <p14:tracePt t="2112" x="4833938" y="6716713"/>
          <p14:tracePt t="2114" x="4879975" y="6659563"/>
          <p14:tracePt t="2116" x="4889500" y="6659563"/>
          <p14:tracePt t="2118" x="4927600" y="6630988"/>
          <p14:tracePt t="2119" x="4956175" y="6621463"/>
          <p14:tracePt t="2121" x="4984750" y="6611938"/>
          <p14:tracePt t="2122" x="5003800" y="6592888"/>
          <p14:tracePt t="2124" x="5041900" y="6564313"/>
          <p14:tracePt t="2126" x="5051425" y="6554788"/>
          <p14:tracePt t="2127" x="5080000" y="6526213"/>
          <p14:tracePt t="2129" x="5106988" y="6508750"/>
          <p14:tracePt t="2130" x="5116513" y="6499225"/>
          <p14:tracePt t="2131" x="5126038" y="6489700"/>
          <p14:tracePt t="2136" x="5173663" y="6432550"/>
          <p14:tracePt t="2137" x="5183188" y="6413500"/>
          <p14:tracePt t="2139" x="5192713" y="6403975"/>
          <p14:tracePt t="2143" x="5249863" y="6337300"/>
          <p14:tracePt t="2157" x="5353050" y="6262688"/>
          <p14:tracePt t="2159" x="5362575" y="6262688"/>
          <p14:tracePt t="2160" x="5372100" y="6253163"/>
          <p14:tracePt t="2175" x="5476875" y="6215063"/>
          <p14:tracePt t="2176" x="5486400" y="6205538"/>
          <p14:tracePt t="2178" x="5514975" y="6196013"/>
          <p14:tracePt t="2179" x="5524500" y="6196013"/>
          <p14:tracePt t="2181" x="5541963" y="6176963"/>
          <p14:tracePt t="2182" x="5561013" y="6157913"/>
          <p14:tracePt t="2184" x="5580063" y="6148388"/>
          <p14:tracePt t="2185" x="5608638" y="6129338"/>
          <p14:tracePt t="2187" x="5637213" y="6110288"/>
          <p14:tracePt t="2188" x="5665788" y="6091238"/>
          <p14:tracePt t="2196" x="5768975" y="6007100"/>
          <p14:tracePt t="2197" x="5797550" y="5997575"/>
          <p14:tracePt t="2198" x="5816600" y="5978525"/>
          <p14:tracePt t="2200" x="5835650" y="5959475"/>
          <p14:tracePt t="2202" x="5864225" y="5949950"/>
          <p14:tracePt t="2203" x="5873750" y="5940425"/>
          <p14:tracePt t="2209" x="5949950" y="5921375"/>
          <p14:tracePt t="2211" x="5969000" y="5911850"/>
          <p14:tracePt t="2212" x="5978525" y="5902325"/>
          <p14:tracePt t="2214" x="6005513" y="5902325"/>
          <p14:tracePt t="2216" x="6043613" y="5902325"/>
          <p14:tracePt t="2217" x="6053138" y="5892800"/>
          <p14:tracePt t="2223" x="6129338" y="5864225"/>
          <p14:tracePt t="2226" x="6167438" y="5864225"/>
          <p14:tracePt t="2227" x="6196013" y="5854700"/>
          <p14:tracePt t="2229" x="6223000" y="5854700"/>
          <p14:tracePt t="2232" x="6270625" y="5827713"/>
          <p14:tracePt t="2235" x="6299200" y="5827713"/>
          <p14:tracePt t="2237" x="6327775" y="5827713"/>
          <p14:tracePt t="2239" x="6356350" y="5818188"/>
          <p14:tracePt t="2242" x="6394450" y="5808663"/>
          <p14:tracePt t="2244" x="6440488" y="5789613"/>
          <p14:tracePt t="2247" x="6469063" y="5780088"/>
          <p14:tracePt t="2249" x="6516688" y="5770563"/>
          <p14:tracePt t="2251" x="6545263" y="5751513"/>
          <p14:tracePt t="2253" x="6564313" y="5741988"/>
          <p14:tracePt t="2255" x="6611938" y="5713413"/>
          <p14:tracePt t="2257" x="6640513" y="5684838"/>
          <p14:tracePt t="2258" x="6650038" y="5684838"/>
          <p14:tracePt t="2260" x="6667500" y="5665788"/>
          <p14:tracePt t="2261" x="6686550" y="5656263"/>
          <p14:tracePt t="2263" x="6705600" y="5637213"/>
          <p14:tracePt t="2265" x="6724650" y="5627688"/>
          <p14:tracePt t="2266" x="6734175" y="5618163"/>
          <p14:tracePt t="2268" x="6762750" y="5600700"/>
          <p14:tracePt t="2269" x="6772275" y="5600700"/>
          <p14:tracePt t="2271" x="6791325" y="5591175"/>
          <p14:tracePt t="2272" x="6800850" y="5581650"/>
          <p14:tracePt t="2282" x="6877050" y="5514975"/>
          <p14:tracePt t="2284" x="6932613" y="5476875"/>
          <p14:tracePt t="2286" x="6951663" y="5448300"/>
          <p14:tracePt t="2288" x="6980238" y="5429250"/>
          <p14:tracePt t="2291" x="7008813" y="5429250"/>
          <p14:tracePt t="2293" x="7027863" y="5419725"/>
          <p14:tracePt t="2295" x="7037388" y="5410200"/>
          <p14:tracePt t="2296" x="7046913" y="5400675"/>
          <p14:tracePt t="2298" x="7056438" y="5400675"/>
          <p14:tracePt t="2308" x="7159625" y="5381625"/>
          <p14:tracePt t="2310" x="7178675" y="5381625"/>
          <p14:tracePt t="2311" x="7207250" y="5381625"/>
          <p14:tracePt t="2313" x="7235825" y="5372100"/>
          <p14:tracePt t="2314" x="7245350" y="5372100"/>
          <p14:tracePt t="2316" x="7273925" y="5372100"/>
          <p14:tracePt t="2317" x="7283450" y="5372100"/>
          <p14:tracePt t="2325" x="7348538" y="5364163"/>
          <p14:tracePt t="2327" x="7396163" y="5354638"/>
          <p14:tracePt t="2329" x="7424738" y="5354638"/>
          <p14:tracePt t="2332" x="7453313" y="5345113"/>
          <p14:tracePt t="2334" x="7481888" y="5335588"/>
          <p14:tracePt t="2336" x="7510463" y="5326063"/>
          <p14:tracePt t="2337" x="7519988" y="5326063"/>
          <p14:tracePt t="2339" x="7529513" y="5326063"/>
          <p14:tracePt t="2341" x="7566025" y="5326063"/>
          <p14:tracePt t="2343" x="7585075" y="5316538"/>
          <p14:tracePt t="2345" x="7594600" y="5316538"/>
          <p14:tracePt t="2347" x="7613650" y="5307013"/>
          <p14:tracePt t="2353" x="7651750" y="5297488"/>
          <p14:tracePt t="2360" x="7708900" y="5278438"/>
          <p14:tracePt t="2362" x="7718425" y="5278438"/>
          <p14:tracePt t="2374" x="7766050" y="5268913"/>
          <p14:tracePt t="2377" x="7775575" y="5259388"/>
          <p14:tracePt t="2390" x="7802563" y="5249863"/>
          <p14:tracePt t="2408" x="7840663" y="5249863"/>
          <p14:tracePt t="2424" x="7859713" y="5230813"/>
          <p14:tracePt t="2426" x="7869238" y="5230813"/>
          <p14:tracePt t="2442" x="7916863" y="5211763"/>
          <p14:tracePt t="2444" x="7926388" y="5202238"/>
          <p14:tracePt t="2460" x="8029575" y="5164138"/>
          <p14:tracePt t="2464" x="8058150" y="5137150"/>
          <p14:tracePt t="2470" x="8115300" y="5108575"/>
          <p14:tracePt t="2473" x="8162925" y="5080000"/>
          <p14:tracePt t="2476" x="8239125" y="5013325"/>
          <p14:tracePt t="2479" x="8304213" y="4946650"/>
          <p14:tracePt t="2482" x="8351838" y="4910138"/>
          <p14:tracePt t="2484" x="8428038" y="4833938"/>
          <p14:tracePt t="2487" x="8474075" y="4795838"/>
          <p14:tracePt t="2489" x="8493125" y="4767263"/>
          <p14:tracePt t="2491" x="8540750" y="4729163"/>
          <p14:tracePt t="2493" x="8559800" y="4700588"/>
          <p14:tracePt t="2497" x="8588375" y="4664075"/>
          <p14:tracePt t="2499" x="8597900" y="4635500"/>
          <p14:tracePt t="2502" x="8616950" y="4625975"/>
          <p14:tracePt t="2503" x="8616950" y="4606925"/>
          <p14:tracePt t="2505" x="8626475" y="4597400"/>
          <p14:tracePt t="2507" x="8626475" y="4578350"/>
          <p14:tracePt t="2509" x="8636000" y="4559300"/>
          <p14:tracePt t="2510" x="8655050" y="4549775"/>
          <p14:tracePt t="2512" x="8655050" y="4530725"/>
          <p14:tracePt t="2514" x="8664575" y="4511675"/>
          <p14:tracePt t="2515" x="8664575" y="4492625"/>
          <p14:tracePt t="2517" x="8683625" y="4473575"/>
          <p14:tracePt t="2518" x="8683625" y="4456113"/>
          <p14:tracePt t="2520" x="8683625" y="4418013"/>
          <p14:tracePt t="2522" x="8693150" y="4408488"/>
          <p14:tracePt t="2534" x="8683625" y="4237038"/>
          <p14:tracePt t="2536" x="8674100" y="4210050"/>
          <p14:tracePt t="2537" x="8655050" y="4191000"/>
          <p14:tracePt t="2538" x="8626475" y="4143375"/>
          <p14:tracePt t="2541" x="8607425" y="4076700"/>
          <p14:tracePt t="2544" x="8569325" y="3992563"/>
          <p14:tracePt t="2547" x="8531225" y="3925888"/>
          <p14:tracePt t="2549" x="8493125" y="3878263"/>
          <p14:tracePt t="2551" x="8447088" y="3830638"/>
          <p14:tracePt t="2553" x="8428038" y="3792538"/>
          <p14:tracePt t="2556" x="8380413" y="3736975"/>
          <p14:tracePt t="2560" x="8342313" y="3689350"/>
          <p14:tracePt t="2563" x="8323263" y="3660775"/>
          <p14:tracePt t="2566" x="8304213" y="3632200"/>
          <p14:tracePt t="2569" x="8294688" y="3632200"/>
          <p14:tracePt t="2572" x="8285163" y="3613150"/>
          <p14:tracePt t="2580" x="8275638" y="3594100"/>
          <p14:tracePt t="2619" x="8266113" y="3594100"/>
          <p14:tracePt t="2622" x="8247063" y="3594100"/>
          <p14:tracePt t="2629" x="8172450" y="3594100"/>
          <p14:tracePt t="2631" x="8143875" y="3594100"/>
          <p14:tracePt t="2633" x="8124825" y="3594100"/>
          <p14:tracePt t="2635" x="8105775" y="3594100"/>
          <p14:tracePt t="2637" x="8077200" y="3594100"/>
          <p14:tracePt t="2640" x="8058150" y="3594100"/>
          <p14:tracePt t="2643" x="8029575" y="3594100"/>
          <p14:tracePt t="2646" x="8020050" y="3594100"/>
          <p14:tracePt t="2648" x="8002588" y="3594100"/>
          <p14:tracePt t="2651" x="7993063" y="3594100"/>
          <p14:tracePt t="2653" x="7983538" y="3594100"/>
          <p14:tracePt t="2655" x="7974013" y="3594100"/>
          <p14:tracePt t="2661" x="7935913" y="3594100"/>
          <p14:tracePt t="2664" x="7926388" y="3594100"/>
          <p14:tracePt t="2666" x="7907338" y="3594100"/>
          <p14:tracePt t="2668" x="7897813" y="3594100"/>
          <p14:tracePt t="2670" x="7888288" y="3594100"/>
          <p14:tracePt t="2672" x="7869238" y="3594100"/>
          <p14:tracePt t="2675" x="7859713" y="3594100"/>
          <p14:tracePt t="2676" x="7831138" y="3594100"/>
          <p14:tracePt t="2679" x="7821613" y="3594100"/>
          <p14:tracePt t="2681" x="7812088" y="3594100"/>
          <p14:tracePt t="2683" x="7802563" y="3594100"/>
          <p14:tracePt t="2685" x="7793038" y="3594100"/>
          <p14:tracePt t="2686" x="7785100" y="3603625"/>
          <p14:tracePt t="2689" x="7766050" y="3603625"/>
          <p14:tracePt t="2691" x="7747000" y="3603625"/>
          <p14:tracePt t="2693" x="7737475" y="3603625"/>
          <p14:tracePt t="2695" x="7718425" y="3613150"/>
          <p14:tracePt t="2698" x="7708900" y="3622675"/>
          <p14:tracePt t="2700" x="7680325" y="3622675"/>
          <p14:tracePt t="2703" x="7670800" y="3622675"/>
          <p14:tracePt t="2705" x="7651750" y="3632200"/>
          <p14:tracePt t="2708" x="7623175" y="3641725"/>
          <p14:tracePt t="2711" x="7604125" y="3641725"/>
          <p14:tracePt t="2713" x="7575550" y="3641725"/>
          <p14:tracePt t="2716" x="7566025" y="3651250"/>
          <p14:tracePt t="2719" x="7539038" y="3651250"/>
          <p14:tracePt t="2721" x="7529513" y="3660775"/>
          <p14:tracePt t="2723" x="7519988" y="3660775"/>
          <p14:tracePt t="2726" x="7500938" y="3670300"/>
          <p14:tracePt t="2729" x="7481888" y="3670300"/>
          <p14:tracePt t="2731" x="7462838" y="3670300"/>
          <p14:tracePt t="2733" x="7453313" y="3670300"/>
          <p14:tracePt t="2735" x="7424738" y="3679825"/>
          <p14:tracePt t="2737" x="7415213" y="3679825"/>
          <p14:tracePt t="2745" x="7396163" y="3679825"/>
          <p14:tracePt t="2747" x="7386638" y="3679825"/>
          <p14:tracePt t="2758" x="7358063" y="3689350"/>
          <p14:tracePt t="2760" x="7348538" y="3689350"/>
          <p14:tracePt t="2762" x="7339013" y="3689350"/>
          <p14:tracePt t="2775" x="7283450" y="3689350"/>
          <p14:tracePt t="2778" x="7273925" y="3689350"/>
          <p14:tracePt t="2780" x="7264400" y="3689350"/>
          <p14:tracePt t="2782" x="7254875" y="3689350"/>
          <p14:tracePt t="2791" x="7226300" y="3689350"/>
          <p14:tracePt t="2794" x="7216775" y="3689350"/>
          <p14:tracePt t="2807" x="7188200" y="3698875"/>
          <p14:tracePt t="2809" x="7178675" y="3698875"/>
          <p14:tracePt t="2823" x="7131050" y="3717925"/>
          <p14:tracePt t="2826" x="7121525" y="3727450"/>
          <p14:tracePt t="2829" x="7112000" y="3736975"/>
          <p14:tracePt t="2831" x="7104063" y="3736975"/>
          <p14:tracePt t="2833" x="7085013" y="3746500"/>
          <p14:tracePt t="2840" x="7065963" y="3765550"/>
          <p14:tracePt t="2843" x="7037388" y="3773488"/>
          <p14:tracePt t="2846" x="7018338" y="3773488"/>
          <p14:tracePt t="2848" x="6999288" y="3783013"/>
          <p14:tracePt t="2851" x="6999288" y="3792538"/>
          <p14:tracePt t="2853" x="6989763" y="3792538"/>
          <p14:tracePt t="2855" x="6970713" y="3802063"/>
          <p14:tracePt t="2858" x="6951663" y="3811588"/>
          <p14:tracePt t="2860" x="6932613" y="3821113"/>
          <p14:tracePt t="2863" x="6913563" y="3830638"/>
          <p14:tracePt t="2866" x="6894513" y="3830638"/>
          <p14:tracePt t="2868" x="6867525" y="3840163"/>
          <p14:tracePt t="2871" x="6858000" y="3849688"/>
          <p14:tracePt t="2874" x="6838950" y="3868738"/>
          <p14:tracePt t="2876" x="6819900" y="3887788"/>
          <p14:tracePt t="2879" x="6800850" y="3906838"/>
          <p14:tracePt t="2882" x="6781800" y="3916363"/>
          <p14:tracePt t="2886" x="6753225" y="3944938"/>
          <p14:tracePt t="2888" x="6734175" y="3954463"/>
          <p14:tracePt t="2891" x="6724650" y="3963988"/>
          <p14:tracePt t="2895" x="6686550" y="3992563"/>
          <p14:tracePt t="2897" x="6677025" y="3992563"/>
          <p14:tracePt t="2899" x="6667500" y="4010025"/>
          <p14:tracePt t="2905" x="6621463" y="4038600"/>
          <p14:tracePt t="2907" x="6611938" y="4048125"/>
          <p14:tracePt t="2910" x="6583363" y="4076700"/>
          <p14:tracePt t="2912" x="6573838" y="4076700"/>
          <p14:tracePt t="2914" x="6554788" y="4086225"/>
          <p14:tracePt t="2916" x="6545263" y="4086225"/>
          <p14:tracePt t="2917" x="6545263" y="4095750"/>
          <p14:tracePt t="2919" x="6535738" y="4105275"/>
          <p14:tracePt t="2925" x="6497638" y="4124325"/>
          <p14:tracePt t="2927" x="6497638" y="4133850"/>
          <p14:tracePt t="2940" x="6459538" y="4171950"/>
          <p14:tracePt t="2943" x="6450013" y="4181475"/>
          <p14:tracePt t="2945" x="6450013" y="4191000"/>
          <p14:tracePt t="2956" x="6450013" y="4210050"/>
          <p14:tracePt t="2958" x="6440488" y="4219575"/>
          <p14:tracePt t="2973" x="6440488" y="4256088"/>
          <p14:tracePt t="2991" x="6432550" y="4332288"/>
          <p14:tracePt t="2994" x="6423025" y="4351338"/>
          <p14:tracePt t="2996" x="6423025" y="4370388"/>
          <p14:tracePt t="2997" x="6423025" y="4379913"/>
          <p14:tracePt t="3006" x="6423025" y="4446588"/>
          <p14:tracePt t="3025" x="6450013" y="4540250"/>
          <p14:tracePt t="3030" x="6450013" y="4568825"/>
          <p14:tracePt t="3032" x="6459538" y="4587875"/>
          <p14:tracePt t="3041" x="6469063" y="4625975"/>
          <p14:tracePt t="3043" x="6478588" y="4635500"/>
          <p14:tracePt t="3044" x="6488113" y="4645025"/>
          <p14:tracePt t="3057" x="6507163" y="4700588"/>
          <p14:tracePt t="3074" x="6535738" y="4738688"/>
          <p14:tracePt t="3077" x="6535738" y="4748213"/>
          <p14:tracePt t="3090" x="6554788" y="4767263"/>
          <p14:tracePt t="3107" x="6583363" y="4805363"/>
          <p14:tracePt t="3110" x="6602413" y="4814888"/>
          <p14:tracePt t="3112" x="6611938" y="4824413"/>
          <p14:tracePt t="3113" x="6611938" y="4833938"/>
          <p14:tracePt t="3124" x="6667500" y="4862513"/>
          <p14:tracePt t="3128" x="6696075" y="4881563"/>
          <p14:tracePt t="3130" x="6715125" y="4881563"/>
          <p14:tracePt t="3133" x="6724650" y="4891088"/>
          <p14:tracePt t="3135" x="6753225" y="4900613"/>
          <p14:tracePt t="3137" x="6762750" y="4910138"/>
          <p14:tracePt t="3143" x="6791325" y="4918075"/>
          <p14:tracePt t="3145" x="6800850" y="4927600"/>
          <p14:tracePt t="3157" x="6877050" y="4965700"/>
          <p14:tracePt t="3174" x="6970713" y="5013325"/>
          <p14:tracePt t="3176" x="6980238" y="5013325"/>
          <p14:tracePt t="3178" x="6989763" y="5013325"/>
          <p14:tracePt t="3180" x="6999288" y="5022850"/>
          <p14:tracePt t="3206" x="7178675" y="5108575"/>
          <p14:tracePt t="3224" x="7331075" y="5173663"/>
          <p14:tracePt t="3226" x="7339013" y="5192713"/>
          <p14:tracePt t="3227" x="7348538" y="5192713"/>
          <p14:tracePt t="3229" x="7377113" y="5202238"/>
          <p14:tracePt t="3240" x="7434263" y="5230813"/>
          <p14:tracePt t="3242" x="7453313" y="5230813"/>
          <p14:tracePt t="3244" x="7462838" y="5230813"/>
          <p14:tracePt t="3245" x="7462838" y="5240338"/>
          <p14:tracePt t="3246" x="7481888" y="5240338"/>
          <p14:tracePt t="3248" x="7500938" y="5249863"/>
          <p14:tracePt t="3250" x="7510463" y="5249863"/>
          <p14:tracePt t="3252" x="7519988" y="5249863"/>
          <p14:tracePt t="3258" x="7585075" y="5278438"/>
          <p14:tracePt t="3262" x="7613650" y="5287963"/>
          <p14:tracePt t="3265" x="7661275" y="5297488"/>
          <p14:tracePt t="3267" x="7699375" y="5307013"/>
          <p14:tracePt t="3269" x="7718425" y="5307013"/>
          <p14:tracePt t="3271" x="7737475" y="5326063"/>
          <p14:tracePt t="3274" x="7756525" y="5326063"/>
          <p14:tracePt t="3276" x="7793038" y="5335588"/>
          <p14:tracePt t="3279" x="7850188" y="5335588"/>
          <p14:tracePt t="3281" x="7869238" y="5345113"/>
          <p14:tracePt t="3283" x="7897813" y="5345113"/>
          <p14:tracePt t="3285" x="7926388" y="5354638"/>
          <p14:tracePt t="3286" x="7935913" y="5354638"/>
          <p14:tracePt t="3292" x="8039100" y="5364163"/>
          <p14:tracePt t="3294" x="8086725" y="5364163"/>
          <p14:tracePt t="3296" x="8124825" y="5364163"/>
          <p14:tracePt t="3297" x="8134350" y="5364163"/>
          <p14:tracePt t="3299" x="8181975" y="5364163"/>
          <p14:tracePt t="3300" x="8201025" y="5364163"/>
          <p14:tracePt t="3301" x="8229600" y="5364163"/>
          <p14:tracePt t="3310" x="8428038" y="5354638"/>
          <p14:tracePt t="3312" x="8474075" y="5354638"/>
          <p14:tracePt t="3314" x="8531225" y="5354638"/>
          <p14:tracePt t="3316" x="8578850" y="5335588"/>
          <p14:tracePt t="3319" x="8645525" y="5326063"/>
          <p14:tracePt t="3321" x="8720138" y="5326063"/>
          <p14:tracePt t="3324" x="8805863" y="5316538"/>
          <p14:tracePt t="3326" x="8843963" y="5307013"/>
          <p14:tracePt t="3329" x="8901113" y="5307013"/>
          <p14:tracePt t="3330" x="8947150" y="5307013"/>
          <p14:tracePt t="3331" x="8985250" y="5307013"/>
          <p14:tracePt t="3333" x="9032875" y="5307013"/>
          <p14:tracePt t="3335" x="9099550" y="5307013"/>
          <p14:tracePt t="3337" x="9155113" y="5287963"/>
          <p14:tracePt t="3339" x="9221788" y="5287963"/>
          <p14:tracePt t="3341" x="9278938" y="5287963"/>
          <p14:tracePt t="3343" x="9336088" y="5287963"/>
          <p14:tracePt t="3345" x="9391650" y="5278438"/>
          <p14:tracePt t="3346" x="9410700" y="5278438"/>
          <p14:tracePt t="3348" x="9477375" y="5278438"/>
          <p14:tracePt t="3350" x="9534525" y="5278438"/>
          <p14:tracePt t="3352" x="9572625" y="5278438"/>
          <p14:tracePt t="3354" x="9609138" y="5278438"/>
          <p14:tracePt t="3357" x="9656763" y="5278438"/>
          <p14:tracePt t="3359" x="9713913" y="5278438"/>
          <p14:tracePt t="3360" x="9732963" y="5278438"/>
          <p14:tracePt t="3362" x="9771063" y="5268913"/>
          <p14:tracePt t="3363" x="9790113" y="5268913"/>
          <p14:tracePt t="3365" x="9818688" y="5268913"/>
          <p14:tracePt t="3366" x="9836150" y="5268913"/>
          <p14:tracePt t="3368" x="9883775" y="5268913"/>
          <p14:tracePt t="3370" x="9902825" y="5268913"/>
          <p14:tracePt t="3371" x="9931400" y="5259388"/>
          <p14:tracePt t="3373" x="9959975" y="5259388"/>
          <p14:tracePt t="3374" x="9988550" y="5249863"/>
          <p14:tracePt t="3375" x="10007600" y="5249863"/>
          <p14:tracePt t="3377" x="10045700" y="5230813"/>
          <p14:tracePt t="3378" x="10053638" y="5230813"/>
          <p14:tracePt t="3379" x="10072688" y="5221288"/>
          <p14:tracePt t="3381" x="10120313" y="5211763"/>
          <p14:tracePt t="3387" x="10234613" y="5192713"/>
          <p14:tracePt t="3389" x="10263188" y="5192713"/>
          <p14:tracePt t="3390" x="10299700" y="5183188"/>
          <p14:tracePt t="3392" x="10347325" y="5164138"/>
          <p14:tracePt t="3393" x="10366375" y="5164138"/>
          <p14:tracePt t="3394" x="10394950" y="5164138"/>
          <p14:tracePt t="3402" x="10536238" y="5145088"/>
          <p14:tracePt t="3405" x="10612438" y="5137150"/>
          <p14:tracePt t="3406" x="10650538" y="5137150"/>
          <p14:tracePt t="3409" x="10717213" y="5118100"/>
          <p14:tracePt t="3410" x="10744200" y="5108575"/>
          <p14:tracePt t="3412" x="10801350" y="5108575"/>
          <p14:tracePt t="3414" x="10848975" y="5089525"/>
          <p14:tracePt t="3416" x="10896600" y="5080000"/>
          <p14:tracePt t="3418" x="10934700" y="5080000"/>
          <p14:tracePt t="3420" x="10961688" y="5070475"/>
          <p14:tracePt t="3421" x="11018838" y="5070475"/>
          <p14:tracePt t="3424" x="11066463" y="5041900"/>
          <p14:tracePt t="3425" x="11104563" y="5041900"/>
          <p14:tracePt t="3427" x="11152188" y="5032375"/>
          <p14:tracePt t="3429" x="11171238" y="5032375"/>
          <p14:tracePt t="3430" x="11217275" y="5022850"/>
          <p14:tracePt t="3432" x="11264900" y="5022850"/>
          <p14:tracePt t="3434" x="11303000" y="5022850"/>
          <p14:tracePt t="3436" x="11350625" y="5022850"/>
          <p14:tracePt t="3437" x="11369675" y="5013325"/>
          <p14:tracePt t="3439" x="11415713" y="5013325"/>
          <p14:tracePt t="3442" x="11472863" y="5003800"/>
          <p14:tracePt t="3444" x="11520488" y="5003800"/>
          <p14:tracePt t="3445" x="11558588" y="4994275"/>
          <p14:tracePt t="3447" x="11596688" y="4994275"/>
          <p14:tracePt t="3449" x="11615738" y="4975225"/>
          <p14:tracePt t="3450" x="11642725" y="4975225"/>
          <p14:tracePt t="3452" x="11690350" y="4965700"/>
          <p14:tracePt t="3453" x="11709400" y="4965700"/>
          <p14:tracePt t="3455" x="11728450" y="4956175"/>
          <p14:tracePt t="3456" x="11747500" y="4956175"/>
          <p14:tracePt t="3458" x="11785600" y="4956175"/>
          <p14:tracePt t="3459" x="11804650" y="4946650"/>
          <p14:tracePt t="3460" x="11814175" y="4946650"/>
          <p14:tracePt t="3462" x="11842750" y="4946650"/>
          <p14:tracePt t="3464" x="11860213" y="4946650"/>
          <p14:tracePt t="3466" x="11888788" y="4946650"/>
          <p14:tracePt t="3467" x="11917363" y="4946650"/>
          <p14:tracePt t="3472" x="11945938" y="4937125"/>
          <p14:tracePt t="3474" x="11984038" y="4937125"/>
          <p14:tracePt t="3476" x="11993563" y="4937125"/>
          <p14:tracePt t="3477" x="12003088" y="4937125"/>
          <p14:tracePt t="3490" x="12069763" y="4918075"/>
          <p14:tracePt t="3492" x="12087225" y="4918075"/>
          <p14:tracePt t="3507" x="12144375" y="4918075"/>
          <p14:tracePt t="3509" x="12153900" y="4918075"/>
          <p14:tracePt t="3691" x="12163425" y="4786313"/>
          <p14:tracePt t="3696" x="12144375" y="4767263"/>
          <p14:tracePt t="3696" x="12134850" y="4767263"/>
          <p14:tracePt t="3705" x="12096750" y="4757738"/>
          <p14:tracePt t="3706" x="12087225" y="4748213"/>
          <p14:tracePt t="3722" x="12079288" y="4738688"/>
          <p14:tracePt t="3738" x="12069763" y="4738688"/>
          <p14:tracePt t="3756" x="12060238" y="4719638"/>
          <p14:tracePt t="3758" x="12050713" y="4719638"/>
          <p14:tracePt t="3772" x="12031663" y="4719638"/>
          <p14:tracePt t="3789" x="11993563" y="4700588"/>
          <p14:tracePt t="3790" x="11984038" y="4691063"/>
          <p14:tracePt t="3822" x="11936413" y="4673600"/>
          <p14:tracePt t="3881" x="11926888" y="4673600"/>
          <p14:tracePt t="3889" x="11917363" y="4664075"/>
          <p14:tracePt t="3890" x="11907838" y="4664075"/>
          <p14:tracePt t="3906" x="11879263" y="4654550"/>
          <p14:tracePt t="3907" x="11879263" y="4645025"/>
          <p14:tracePt t="3908" x="11869738" y="4645025"/>
          <p14:tracePt t="3922" x="11842750" y="4635500"/>
          <p14:tracePt t="3923" x="11833225" y="4625975"/>
          <p14:tracePt t="3939" x="11766550" y="4597400"/>
          <p14:tracePt t="3941" x="11757025" y="4597400"/>
          <p14:tracePt t="3955" x="11699875" y="4578350"/>
          <p14:tracePt t="3957" x="11690350" y="4578350"/>
          <p14:tracePt t="3958" x="11680825" y="4578350"/>
          <p14:tracePt t="3959" x="11661775" y="4578350"/>
          <p14:tracePt t="3972" x="11549063" y="4568825"/>
          <p14:tracePt t="3973" x="11520488" y="4568825"/>
          <p14:tracePt t="3975" x="11501438" y="4568825"/>
          <p14:tracePt t="3976" x="11482388" y="4568825"/>
          <p14:tracePt t="3988" x="11283950" y="4549775"/>
          <p14:tracePt t="3990" x="11264900" y="4549775"/>
          <p14:tracePt t="3991" x="11245850" y="4540250"/>
          <p14:tracePt t="3992" x="11198225" y="4540250"/>
          <p14:tracePt t="3994" x="11179175" y="4540250"/>
          <p14:tracePt t="3995" x="11142663" y="4540250"/>
          <p14:tracePt t="3996" x="11123613" y="4540250"/>
          <p14:tracePt t="3997" x="11104563" y="4540250"/>
          <p14:tracePt t="4005" x="10915650" y="4521200"/>
          <p14:tracePt t="4022" x="10461625" y="4473575"/>
          <p14:tracePt t="4023" x="10366375" y="4464050"/>
          <p14:tracePt t="4025" x="10347325" y="4464050"/>
          <p14:tracePt t="4026" x="10272713" y="4456113"/>
          <p14:tracePt t="4039" x="9902825" y="4418013"/>
          <p14:tracePt t="4040" x="9845675" y="4398963"/>
          <p14:tracePt t="4041" x="9826625" y="4398963"/>
          <p14:tracePt t="4042" x="9790113" y="4398963"/>
          <p14:tracePt t="4043" x="9771063" y="4398963"/>
          <p14:tracePt t="4055" x="9372600" y="4360863"/>
          <p14:tracePt t="4057" x="9297988" y="4360863"/>
          <p14:tracePt t="4059" x="9221788" y="4351338"/>
          <p14:tracePt t="4072" x="8777288" y="4332288"/>
          <p14:tracePt t="4074" x="8739188" y="4332288"/>
          <p14:tracePt t="4075" x="8693150" y="4332288"/>
          <p14:tracePt t="4075" x="8655050" y="4332288"/>
          <p14:tracePt t="4089" x="8191500" y="4275138"/>
          <p14:tracePt t="4091" x="8134350" y="4265613"/>
          <p14:tracePt t="4092" x="8058150" y="4265613"/>
          <p14:tracePt t="4093" x="8020050" y="4246563"/>
          <p14:tracePt t="4105" x="7604125" y="4237038"/>
          <p14:tracePt t="4107" x="7566025" y="4237038"/>
          <p14:tracePt t="4108" x="7539038" y="4237038"/>
          <p14:tracePt t="4109" x="7472363" y="4237038"/>
          <p14:tracePt t="4122" x="7104063" y="4237038"/>
          <p14:tracePt t="4138" x="6696075" y="4265613"/>
          <p14:tracePt t="4140" x="6630988" y="4265613"/>
          <p14:tracePt t="4141" x="6621463" y="4275138"/>
          <p14:tracePt t="4155" x="6394450" y="4303713"/>
          <p14:tracePt t="4172" x="6148388" y="4351338"/>
          <p14:tracePt t="4174" x="6119813" y="4360863"/>
          <p14:tracePt t="4176" x="6100763" y="4360863"/>
          <p14:tracePt t="4177" x="6081713" y="4370388"/>
          <p14:tracePt t="4178" x="6072188" y="4370388"/>
          <p14:tracePt t="4189" x="5959475" y="4418013"/>
          <p14:tracePt t="4191" x="5930900" y="4427538"/>
          <p14:tracePt t="4192" x="5902325" y="4437063"/>
          <p14:tracePt t="4194" x="5892800" y="4437063"/>
          <p14:tracePt t="4195" x="5854700" y="4456113"/>
          <p14:tracePt t="4197" x="5845175" y="4464050"/>
          <p14:tracePt t="4198" x="5826125" y="4464050"/>
          <p14:tracePt t="4205" x="5751513" y="4473575"/>
          <p14:tracePt t="4206" x="5713413" y="4492625"/>
          <p14:tracePt t="4207" x="5694363" y="4502150"/>
          <p14:tracePt t="4208" x="5675313" y="4502150"/>
          <p14:tracePt t="4222" x="5476875" y="4559300"/>
          <p14:tracePt t="4223" x="5457825" y="4568825"/>
          <p14:tracePt t="4225" x="5410200" y="4578350"/>
          <p14:tracePt t="4226" x="5400675" y="4587875"/>
          <p14:tracePt t="4228" x="5372100" y="4597400"/>
          <p14:tracePt t="4229" x="5362575" y="4597400"/>
          <p14:tracePt t="4230" x="5343525" y="4606925"/>
          <p14:tracePt t="4238" x="5230813" y="4635500"/>
          <p14:tracePt t="4255" x="5051425" y="4700588"/>
          <p14:tracePt t="4256" x="5032375" y="4719638"/>
          <p14:tracePt t="4272" x="4937125" y="4767263"/>
          <p14:tracePt t="4274" x="4927600" y="4776788"/>
          <p14:tracePt t="4289" x="4870450" y="4805363"/>
          <p14:tracePt t="4306" x="4860925" y="4814888"/>
          <p14:tracePt t="4307" x="4852988" y="4814888"/>
          <p14:tracePt t="4323" x="4852988" y="4824413"/>
          <p14:tracePt t="4358" x="4852988" y="4833938"/>
          <p14:tracePt t="4372" x="4843463" y="4852988"/>
          <p14:tracePt t="4388" x="4833938" y="4862513"/>
          <p14:tracePt t="4389" x="4833938" y="4872038"/>
          <p14:tracePt t="4405" x="4833938" y="4881563"/>
          <p14:tracePt t="4695" x="4843463" y="4881563"/>
          <p14:tracePt t="4701" x="4852988" y="4881563"/>
          <p14:tracePt t="4707" x="4860925" y="4881563"/>
          <p14:tracePt t="4722" x="4879975" y="4872038"/>
          <p14:tracePt t="4724" x="4889500" y="4872038"/>
          <p14:tracePt t="4726" x="4899025" y="4872038"/>
          <p14:tracePt t="4738" x="4918075" y="4872038"/>
          <p14:tracePt t="4754" x="4946650" y="4862513"/>
          <p14:tracePt t="4756" x="4946650" y="4852988"/>
          <p14:tracePt t="4772" x="4956175" y="4852988"/>
          <p14:tracePt t="4788" x="4984750" y="4843463"/>
          <p14:tracePt t="4805" x="4994275" y="4843463"/>
          <p14:tracePt t="4821" x="5013325" y="4833938"/>
          <p14:tracePt t="4838" x="5022850" y="4833938"/>
          <p14:tracePt t="4891" x="5032375" y="4833938"/>
          <p14:tracePt t="4897" x="5041900" y="4833938"/>
          <p14:tracePt t="4923" x="5070475" y="4824413"/>
          <p14:tracePt t="4939" x="5080000" y="4814888"/>
          <p14:tracePt t="4955" x="5087938" y="4814888"/>
          <p14:tracePt t="5056" x="5097463" y="4814888"/>
          <p14:tracePt t="5084" x="5106988" y="4814888"/>
          <p14:tracePt t="5394" x="5116513" y="4814888"/>
          <p14:tracePt t="5400" x="5126038" y="4824413"/>
          <p14:tracePt t="5407" x="5135563" y="4833938"/>
          <p14:tracePt t="5422" x="5154613" y="4862513"/>
          <p14:tracePt t="5424" x="5164138" y="4862513"/>
          <p14:tracePt t="5426" x="5164138" y="4872038"/>
          <p14:tracePt t="5429" x="5164138" y="4881563"/>
          <p14:tracePt t="5438" x="5173663" y="4891088"/>
          <p14:tracePt t="5455" x="5183188" y="4910138"/>
          <p14:tracePt t="5457" x="5192713" y="4910138"/>
          <p14:tracePt t="5580" x="5192713" y="4918075"/>
          <p14:tracePt t="5586" x="5202238" y="4918075"/>
          <p14:tracePt t="5605" x="5221288" y="4956175"/>
          <p14:tracePt t="5625" x="5240338" y="4965700"/>
          <p14:tracePt t="5639" x="5240338" y="4975225"/>
          <p14:tracePt t="6123" x="5249863" y="4975225"/>
          <p14:tracePt t="6138" x="5287963" y="4975225"/>
          <p14:tracePt t="6155" x="5419725" y="4965700"/>
          <p14:tracePt t="6158" x="5438775" y="4965700"/>
          <p14:tracePt t="6159" x="5448300" y="4965700"/>
          <p14:tracePt t="6170" x="5514975" y="4956175"/>
          <p14:tracePt t="6171" x="5532438" y="4956175"/>
          <p14:tracePt t="6187" x="5599113" y="4946650"/>
          <p14:tracePt t="6188" x="5608638" y="4946650"/>
          <p14:tracePt t="6190" x="5618163" y="4927600"/>
          <p14:tracePt t="6203" x="5675313" y="4918075"/>
          <p14:tracePt t="6220" x="5778500" y="4891088"/>
          <p14:tracePt t="6222" x="5797550" y="4891088"/>
          <p14:tracePt t="6223" x="5816600" y="4891088"/>
          <p14:tracePt t="6238" x="5921375" y="4862513"/>
          <p14:tracePt t="6239" x="5940425" y="4862513"/>
          <p14:tracePt t="6241" x="5959475" y="4852988"/>
          <p14:tracePt t="6242" x="5959475" y="4843463"/>
          <p14:tracePt t="6243" x="5978525" y="4843463"/>
          <p14:tracePt t="6244" x="5986463" y="4843463"/>
          <p14:tracePt t="6253" x="6053138" y="4824413"/>
          <p14:tracePt t="6255" x="6072188" y="4824413"/>
          <p14:tracePt t="6256" x="6091238" y="4824413"/>
          <p14:tracePt t="6258" x="6100763" y="4814888"/>
          <p14:tracePt t="6259" x="6119813" y="4814888"/>
          <p14:tracePt t="6260" x="6119813" y="4805363"/>
          <p14:tracePt t="6262" x="6148388" y="4805363"/>
          <p14:tracePt t="6263" x="6157913" y="4805363"/>
          <p14:tracePt t="6264" x="6167438" y="4795838"/>
          <p14:tracePt t="6265" x="6167438" y="4786313"/>
          <p14:tracePt t="6270" x="6232525" y="4776788"/>
          <p14:tracePt t="6272" x="6251575" y="4767263"/>
          <p14:tracePt t="6274" x="6261100" y="4767263"/>
          <p14:tracePt t="6275" x="6280150" y="4757738"/>
          <p14:tracePt t="6277" x="6299200" y="4757738"/>
          <p14:tracePt t="6278" x="6308725" y="4757738"/>
          <p14:tracePt t="6279" x="6308725" y="4748213"/>
          <p14:tracePt t="6287" x="6375400" y="4719638"/>
          <p14:tracePt t="6288" x="6394450" y="4719638"/>
          <p14:tracePt t="6289" x="6403975" y="4719638"/>
          <p14:tracePt t="6291" x="6413500" y="4719638"/>
          <p14:tracePt t="6291" x="6423025" y="4719638"/>
          <p14:tracePt t="6303" x="6516688" y="4673600"/>
          <p14:tracePt t="6305" x="6535738" y="4664075"/>
          <p14:tracePt t="6307" x="6564313" y="4654550"/>
          <p14:tracePt t="6308" x="6573838" y="4654550"/>
          <p14:tracePt t="6338" x="6838950" y="4511675"/>
          <p14:tracePt t="6339" x="6848475" y="4502150"/>
          <p14:tracePt t="6354" x="6961188" y="4456113"/>
          <p14:tracePt t="6356" x="6989763" y="4446588"/>
          <p14:tracePt t="6370" x="7094538" y="4389438"/>
          <p14:tracePt t="6372" x="7112000" y="4379913"/>
          <p14:tracePt t="6373" x="7121525" y="4379913"/>
          <p14:tracePt t="6375" x="7131050" y="4370388"/>
          <p14:tracePt t="6376" x="7131050" y="4360863"/>
          <p14:tracePt t="6377" x="7140575" y="4360863"/>
          <p14:tracePt t="6388" x="7188200" y="4332288"/>
          <p14:tracePt t="6390" x="7207250" y="4332288"/>
          <p14:tracePt t="6391" x="7216775" y="4322763"/>
          <p14:tracePt t="6404" x="7283450" y="4294188"/>
          <p14:tracePt t="6405" x="7292975" y="4284663"/>
          <p14:tracePt t="6406" x="7302500" y="4284663"/>
          <p14:tracePt t="6408" x="7321550" y="4284663"/>
          <p14:tracePt t="6420" x="7377113" y="4256088"/>
          <p14:tracePt t="6437" x="7434263" y="4219575"/>
          <p14:tracePt t="6439" x="7443788" y="4219575"/>
          <p14:tracePt t="6440" x="7462838" y="4219575"/>
          <p14:tracePt t="6454" x="7481888" y="4200525"/>
          <p14:tracePt t="6455" x="7491413" y="4200525"/>
          <p14:tracePt t="6471" x="7529513" y="4181475"/>
          <p14:tracePt t="6487" x="7558088" y="4171950"/>
          <p14:tracePt t="6488" x="7566025" y="4171950"/>
          <p14:tracePt t="6505" x="7642225" y="4143375"/>
          <p14:tracePt t="6507" x="7651750" y="4133850"/>
          <p14:tracePt t="6509" x="7661275" y="4133850"/>
          <p14:tracePt t="6521" x="7718425" y="4114800"/>
          <p14:tracePt t="6523" x="7727950" y="4114800"/>
          <p14:tracePt t="6524" x="7737475" y="4105275"/>
          <p14:tracePt t="6538" x="7831138" y="4067175"/>
          <p14:tracePt t="6539" x="7850188" y="4067175"/>
          <p14:tracePt t="6541" x="7859713" y="4067175"/>
          <p14:tracePt t="6542" x="7869238" y="4057650"/>
          <p14:tracePt t="6544" x="7878763" y="4057650"/>
          <p14:tracePt t="6554" x="7926388" y="4048125"/>
          <p14:tracePt t="6555" x="7945438" y="4038600"/>
          <p14:tracePt t="6571" x="8029575" y="4029075"/>
          <p14:tracePt t="6573" x="8039100" y="4019550"/>
          <p14:tracePt t="6574" x="8058150" y="4019550"/>
          <p14:tracePt t="6588" x="8105775" y="4019550"/>
          <p14:tracePt t="6589" x="8115300" y="4010025"/>
          <p14:tracePt t="6604" x="8153400" y="4010025"/>
          <p14:tracePt t="7814" x="8153400" y="4019550"/>
          <p14:tracePt t="7819" x="8153400" y="4029075"/>
          <p14:tracePt t="7839" x="8153400" y="4038600"/>
          <p14:tracePt t="8597" x="8153400" y="4048125"/>
          <p14:tracePt t="8603" x="8153400" y="4057650"/>
          <p14:tracePt t="8619" x="8153400" y="4067175"/>
          <p14:tracePt t="8816" x="8153400" y="4076700"/>
          <p14:tracePt t="8839" x="8153400" y="4095750"/>
          <p14:tracePt t="9492" x="8153400" y="4105275"/>
          <p14:tracePt t="9501" x="8153400" y="4124325"/>
          <p14:tracePt t="9518" x="8153400" y="4133850"/>
          <p14:tracePt t="9535" x="8153400" y="4143375"/>
          <p14:tracePt t="9764" x="8153400" y="4152900"/>
          <p14:tracePt t="9771" x="8153400" y="4171950"/>
          <p14:tracePt t="9786" x="8153400" y="4181475"/>
          <p14:tracePt t="9844" x="8153400" y="4191000"/>
          <p14:tracePt t="9868" x="8096250" y="4219575"/>
          <p14:tracePt t="9930" x="8096250" y="4229100"/>
          <p14:tracePt t="9951" x="8086725" y="4229100"/>
          <p14:tracePt t="9968" x="8077200" y="4237038"/>
          <p14:tracePt t="10019" x="8067675" y="4237038"/>
          <p14:tracePt t="10034" x="8058150" y="4237038"/>
          <p14:tracePt t="10051" x="8039100" y="4246563"/>
          <p14:tracePt t="10130" x="8029575" y="4246563"/>
          <p14:tracePt t="10135" x="8012113" y="4246563"/>
          <p14:tracePt t="10151" x="7974013" y="4284663"/>
          <p14:tracePt t="10167" x="7964488" y="4284663"/>
          <p14:tracePt t="12761" x="7964488" y="4294188"/>
          <p14:tracePt t="12782" x="7954963" y="4294188"/>
          <p14:tracePt t="12807" x="7954963" y="4303713"/>
          <p14:tracePt t="12815" x="7945438" y="4303713"/>
          <p14:tracePt t="12832" x="7945438" y="4313238"/>
          <p14:tracePt t="12929" x="7935913" y="4313238"/>
          <p14:tracePt t="12938" x="7935913" y="4322763"/>
          <p14:tracePt t="12949" x="7935913" y="4332288"/>
          <p14:tracePt t="13308" x="7935913" y="4341813"/>
          <p14:tracePt t="13309" x="7926388" y="4341813"/>
          <p14:tracePt t="13314" x="7916863" y="4351338"/>
          <p14:tracePt t="13332" x="7888288" y="4389438"/>
          <p14:tracePt t="13334" x="7878763" y="4389438"/>
          <p14:tracePt t="13336" x="7878763" y="4398963"/>
          <p14:tracePt t="13337" x="7869238" y="4398963"/>
          <p14:tracePt t="13338" x="7869238" y="4408488"/>
          <p14:tracePt t="13348" x="7850188" y="4437063"/>
          <p14:tracePt t="13364" x="7831138" y="4456113"/>
          <p14:tracePt t="13384" x="7831138" y="4464050"/>
          <p14:tracePt t="16377" x="7812088" y="4464050"/>
          <p14:tracePt t="16383" x="7802563" y="4464050"/>
          <p14:tracePt t="16395" x="7766050" y="4473575"/>
          <p14:tracePt t="16397" x="7756525" y="4473575"/>
          <p14:tracePt t="16412" x="7718425" y="4492625"/>
          <p14:tracePt t="16429" x="7680325" y="4502150"/>
          <p14:tracePt t="16445" x="7651750" y="4521200"/>
          <p14:tracePt t="16462" x="7632700" y="4521200"/>
          <p14:tracePt t="16478" x="7623175" y="4521200"/>
          <p14:tracePt t="17475" x="7613650" y="4521200"/>
          <p14:tracePt t="17480" x="7604125" y="4521200"/>
          <p14:tracePt t="17494" x="7575550" y="4521200"/>
          <p14:tracePt t="17511" x="7558088" y="4521200"/>
          <p14:tracePt t="17528" x="7539038" y="4521200"/>
          <p14:tracePt t="17545" x="7529513" y="4521200"/>
          <p14:tracePt t="17832" x="7529513" y="4511675"/>
          <p14:tracePt t="17840" x="7529513" y="4502150"/>
          <p14:tracePt t="17845" x="7519988" y="4502150"/>
          <p14:tracePt t="18688" x="7519988" y="4483100"/>
          <p14:tracePt t="18699" x="7519988" y="4473575"/>
          <p14:tracePt t="18711" x="7519988" y="44640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958AA-64BF-644C-6636-691E251E8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F04C53-4E61-5176-677D-FF0D5008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57303-2AEF-B111-EA35-1947EC04C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 dirty="0"/>
              <a:t>MLP classifier – Wavelet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0DA1003-4FB6-04FE-5594-C90763727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7CD70-A730-77A8-CD68-810FF9C55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40" y="3204876"/>
            <a:ext cx="11399322" cy="2020266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1D22EB43-C75D-1C13-77C2-8BD9FE08E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780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4"/>
    </mc:Choice>
    <mc:Fallback>
      <p:transition spd="slow" advTm="6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7" x="12012613" y="2005013"/>
          <p14:tracePt t="619" x="11444288" y="1049338"/>
          <p14:tracePt t="622" x="11037888" y="482600"/>
          <p14:tracePt t="798" x="1985963" y="19050"/>
          <p14:tracePt t="799" x="2165350" y="150813"/>
          <p14:tracePt t="804" x="2516188" y="415925"/>
          <p14:tracePt t="820" x="3878263" y="1362075"/>
          <p14:tracePt t="822" x="4124325" y="1541463"/>
          <p14:tracePt t="824" x="4284663" y="1636713"/>
          <p14:tracePt t="825" x="4445000" y="1749425"/>
          <p14:tracePt t="827" x="4502150" y="1778000"/>
          <p14:tracePt t="829" x="4662488" y="1911350"/>
          <p14:tracePt t="830" x="4786313" y="1995488"/>
          <p14:tracePt t="832" x="4843463" y="2043113"/>
          <p14:tracePt t="834" x="5060950" y="2174875"/>
          <p14:tracePt t="836" x="5164138" y="2270125"/>
          <p14:tracePt t="838" x="5221288" y="2308225"/>
          <p14:tracePt t="839" x="5353050" y="2384425"/>
          <p14:tracePt t="841" x="5410200" y="2401888"/>
          <p14:tracePt t="842" x="5514975" y="2439988"/>
          <p14:tracePt t="844" x="5618163" y="2468563"/>
          <p14:tracePt t="846" x="5656263" y="2478088"/>
          <p14:tracePt t="847" x="5778500" y="2506663"/>
          <p14:tracePt t="848" x="5816600" y="2506663"/>
          <p14:tracePt t="850" x="5873750" y="2535238"/>
          <p14:tracePt t="856" x="6157913" y="2573338"/>
          <p14:tracePt t="858" x="6242050" y="2573338"/>
          <p14:tracePt t="859" x="6346825" y="2573338"/>
          <p14:tracePt t="861" x="6423025" y="2573338"/>
          <p14:tracePt t="863" x="6507163" y="2573338"/>
          <p14:tracePt t="865" x="6592888" y="2573338"/>
          <p14:tracePt t="867" x="6630988" y="2573338"/>
          <p14:tracePt t="870" x="6753225" y="2544763"/>
          <p14:tracePt t="871" x="6829425" y="2544763"/>
          <p14:tracePt t="873" x="6886575" y="2525713"/>
          <p14:tracePt t="874" x="6951663" y="2516188"/>
          <p14:tracePt t="876" x="7008813" y="2516188"/>
          <p14:tracePt t="878" x="7085013" y="2506663"/>
          <p14:tracePt t="879" x="7121525" y="2497138"/>
          <p14:tracePt t="881" x="7207250" y="2468563"/>
          <p14:tracePt t="882" x="7283450" y="2459038"/>
          <p14:tracePt t="885" x="7367588" y="2430463"/>
          <p14:tracePt t="892" x="7670800" y="2365375"/>
          <p14:tracePt t="894" x="7727950" y="2355850"/>
          <p14:tracePt t="896" x="7747000" y="2346325"/>
          <p14:tracePt t="898" x="7812088" y="2317750"/>
          <p14:tracePt t="899" x="7850188" y="2317750"/>
          <p14:tracePt t="905" x="7964488" y="2289175"/>
          <p14:tracePt t="907" x="7974013" y="2279650"/>
          <p14:tracePt t="909" x="8020050" y="2260600"/>
          <p14:tracePt t="910" x="8048625" y="2260600"/>
          <p14:tracePt t="912" x="8058150" y="2260600"/>
          <p14:tracePt t="913" x="8077200" y="2260600"/>
          <p14:tracePt t="915" x="8086725" y="2241550"/>
          <p14:tracePt t="916" x="8105775" y="2241550"/>
          <p14:tracePt t="918" x="8115300" y="2241550"/>
          <p14:tracePt t="919" x="8124825" y="2241550"/>
          <p14:tracePt t="924" x="8162925" y="2222500"/>
          <p14:tracePt t="925" x="8172450" y="2222500"/>
          <p14:tracePt t="926" x="8181975" y="2222500"/>
          <p14:tracePt t="935" x="8210550" y="2203450"/>
          <p14:tracePt t="936" x="8220075" y="2203450"/>
          <p14:tracePt t="938" x="8229600" y="2203450"/>
          <p14:tracePt t="952" x="8361363" y="2138363"/>
          <p14:tracePt t="954" x="8389938" y="2128838"/>
          <p14:tracePt t="956" x="8428038" y="2100263"/>
          <p14:tracePt t="958" x="8447088" y="2081213"/>
          <p14:tracePt t="961" x="8502650" y="2062163"/>
          <p14:tracePt t="962" x="8531225" y="2043113"/>
          <p14:tracePt t="964" x="8550275" y="2043113"/>
          <p14:tracePt t="970" x="8664575" y="2014538"/>
          <p14:tracePt t="972" x="8701088" y="1995488"/>
          <p14:tracePt t="974" x="8748713" y="1995488"/>
          <p14:tracePt t="976" x="8796338" y="1985963"/>
          <p14:tracePt t="978" x="8853488" y="1976438"/>
          <p14:tracePt t="979" x="8872538" y="1976438"/>
          <p14:tracePt t="980" x="8918575" y="1947863"/>
          <p14:tracePt t="981" x="8956675" y="1947863"/>
          <p14:tracePt t="982" x="8975725" y="1947863"/>
          <p14:tracePt t="989" x="9118600" y="1939925"/>
          <p14:tracePt t="991" x="9137650" y="1939925"/>
          <p14:tracePt t="992" x="9174163" y="1930400"/>
          <p14:tracePt t="994" x="9183688" y="1930400"/>
          <p14:tracePt t="995" x="9193213" y="1930400"/>
          <p14:tracePt t="996" x="9212263" y="1930400"/>
          <p14:tracePt t="997" x="9221788" y="1930400"/>
          <p14:tracePt t="1003" x="9231313" y="1920875"/>
          <p14:tracePt t="1035" x="9061450" y="1825625"/>
          <p14:tracePt t="1037" x="9013825" y="1806575"/>
          <p14:tracePt t="1038" x="8966200" y="1768475"/>
          <p14:tracePt t="1039" x="8947150" y="1758950"/>
          <p14:tracePt t="1053" x="8569325" y="1541463"/>
          <p14:tracePt t="1055" x="8493125" y="1503363"/>
          <p14:tracePt t="1057" x="8428038" y="1476375"/>
          <p14:tracePt t="1058" x="8380413" y="1447800"/>
          <p14:tracePt t="1060" x="8294688" y="1400175"/>
          <p14:tracePt t="1061" x="8220075" y="1352550"/>
          <p14:tracePt t="1063" x="8181975" y="1314450"/>
          <p14:tracePt t="1064" x="8086725" y="1266825"/>
          <p14:tracePt t="1065" x="8029575" y="1220788"/>
          <p14:tracePt t="1067" x="7993063" y="1201738"/>
          <p14:tracePt t="1069" x="7878763" y="1144588"/>
          <p14:tracePt t="1070" x="7821613" y="1096963"/>
          <p14:tracePt t="1071" x="7727950" y="1039813"/>
          <p14:tracePt t="1072" x="7689850" y="1003300"/>
          <p14:tracePt t="1073" x="7632700" y="974725"/>
          <p14:tracePt t="1080" x="7386638" y="822325"/>
          <p14:tracePt t="1081" x="7312025" y="766763"/>
          <p14:tracePt t="1083" x="7273925" y="728663"/>
          <p14:tracePt t="1090" x="7065963" y="604838"/>
          <p14:tracePt t="1101" x="6894513" y="501650"/>
          <p14:tracePt t="1104" x="6858000" y="482600"/>
          <p14:tracePt t="1106" x="6848475" y="482600"/>
          <p14:tracePt t="1118" x="6829425" y="473075"/>
          <p14:tracePt t="1136" x="6781800" y="473075"/>
          <p14:tracePt t="1137" x="6753225" y="473075"/>
          <p14:tracePt t="1139" x="6734175" y="482600"/>
          <p14:tracePt t="1141" x="6715125" y="482600"/>
          <p14:tracePt t="1142" x="6696075" y="482600"/>
          <p14:tracePt t="1144" x="6686550" y="482600"/>
          <p14:tracePt t="1145" x="6667500" y="492125"/>
          <p14:tracePt t="1147" x="6659563" y="501650"/>
          <p14:tracePt t="1148" x="6640513" y="501650"/>
          <p14:tracePt t="1150" x="6611938" y="501650"/>
          <p14:tracePt t="1155" x="6554788" y="511175"/>
          <p14:tracePt t="1156" x="6526213" y="511175"/>
          <p14:tracePt t="1158" x="6507163" y="520700"/>
          <p14:tracePt t="1159" x="6469063" y="520700"/>
          <p14:tracePt t="1160" x="6450013" y="520700"/>
          <p14:tracePt t="1161" x="6440488" y="530225"/>
          <p14:tracePt t="1162" x="6423025" y="530225"/>
          <p14:tracePt t="1169" x="6318250" y="549275"/>
          <p14:tracePt t="1170" x="6280150" y="549275"/>
          <p14:tracePt t="1172" x="6242050" y="549275"/>
          <p14:tracePt t="1173" x="6205538" y="549275"/>
          <p14:tracePt t="1175" x="6196013" y="549275"/>
          <p14:tracePt t="1176" x="6148388" y="558800"/>
          <p14:tracePt t="1178" x="6138863" y="568325"/>
          <p14:tracePt t="1179" x="6091238" y="568325"/>
          <p14:tracePt t="1180" x="6072188" y="576263"/>
          <p14:tracePt t="1181" x="6043613" y="576263"/>
          <p14:tracePt t="1182" x="6034088" y="576263"/>
          <p14:tracePt t="1188" x="5921375" y="576263"/>
          <p14:tracePt t="1190" x="5892800" y="595313"/>
          <p14:tracePt t="1191" x="5864225" y="595313"/>
          <p14:tracePt t="1193" x="5854700" y="595313"/>
          <p14:tracePt t="1194" x="5826125" y="595313"/>
          <p14:tracePt t="1196" x="5816600" y="595313"/>
          <p14:tracePt t="1197" x="5788025" y="604838"/>
          <p14:tracePt t="1199" x="5759450" y="604838"/>
          <p14:tracePt t="1207" x="5684838" y="604838"/>
          <p14:tracePt t="1209" x="5665788" y="604838"/>
          <p14:tracePt t="1211" x="5656263" y="604838"/>
          <p14:tracePt t="1212" x="5637213" y="604838"/>
          <p14:tracePt t="1214" x="5627688" y="604838"/>
          <p14:tracePt t="1215" x="5608638" y="604838"/>
          <p14:tracePt t="1217" x="5599113" y="604838"/>
          <p14:tracePt t="1218" x="5589588" y="604838"/>
          <p14:tracePt t="1219" x="5580063" y="614363"/>
          <p14:tracePt t="1220" x="5561013" y="614363"/>
          <p14:tracePt t="1225" x="5532438" y="614363"/>
          <p14:tracePt t="1226" x="5495925" y="614363"/>
          <p14:tracePt t="1227" x="5486400" y="614363"/>
          <p14:tracePt t="1234" x="5448300" y="614363"/>
          <p14:tracePt t="1236" x="5400675" y="614363"/>
          <p14:tracePt t="1238" x="5381625" y="614363"/>
          <p14:tracePt t="1240" x="5343525" y="614363"/>
          <p14:tracePt t="1241" x="5314950" y="614363"/>
          <p14:tracePt t="1243" x="5297488" y="623888"/>
          <p14:tracePt t="1253" x="5164138" y="633413"/>
          <p14:tracePt t="1255" x="5106988" y="633413"/>
          <p14:tracePt t="1256" x="5097463" y="642938"/>
          <p14:tracePt t="1258" x="5080000" y="642938"/>
          <p14:tracePt t="1259" x="5060950" y="652463"/>
          <p14:tracePt t="1260" x="5041900" y="652463"/>
          <p14:tracePt t="1268" x="4946650" y="690563"/>
          <p14:tracePt t="1269" x="4908550" y="690563"/>
          <p14:tracePt t="1271" x="4889500" y="690563"/>
          <p14:tracePt t="1272" x="4860925" y="700088"/>
          <p14:tracePt t="1273" x="4852988" y="709613"/>
          <p14:tracePt t="1274" x="4843463" y="709613"/>
          <p14:tracePt t="1276" x="4843463" y="728663"/>
          <p14:tracePt t="1277" x="4814888" y="728663"/>
          <p14:tracePt t="1278" x="4786313" y="738188"/>
          <p14:tracePt t="1280" x="4757738" y="738188"/>
          <p14:tracePt t="1282" x="4748213" y="747713"/>
          <p14:tracePt t="1283" x="4738688" y="757238"/>
          <p14:tracePt t="1285" x="4729163" y="776288"/>
          <p14:tracePt t="1287" x="4700588" y="776288"/>
          <p14:tracePt t="1288" x="4672013" y="785813"/>
          <p14:tracePt t="1290" x="4652963" y="795338"/>
          <p14:tracePt t="1291" x="4643438" y="812800"/>
          <p14:tracePt t="1293" x="4633913" y="812800"/>
          <p14:tracePt t="1294" x="4606925" y="822325"/>
          <p14:tracePt t="1300" x="4578350" y="850900"/>
          <p14:tracePt t="1301" x="4568825" y="860425"/>
          <p14:tracePt t="1302" x="4559300" y="869950"/>
          <p14:tracePt t="1304" x="4549775" y="869950"/>
          <p14:tracePt t="1305" x="4540250" y="879475"/>
          <p14:tracePt t="1306" x="4530725" y="879475"/>
          <p14:tracePt t="1318" x="4473575" y="927100"/>
          <p14:tracePt t="1320" x="4454525" y="936625"/>
          <p14:tracePt t="1321" x="4445000" y="936625"/>
          <p14:tracePt t="1323" x="4435475" y="936625"/>
          <p14:tracePt t="1336" x="4389438" y="974725"/>
          <p14:tracePt t="1338" x="4389438" y="984250"/>
          <p14:tracePt t="1353" x="4322763" y="1030288"/>
          <p14:tracePt t="1354" x="4303713" y="1039813"/>
          <p14:tracePt t="1355" x="4294188" y="1058863"/>
          <p14:tracePt t="1357" x="4294188" y="1077913"/>
          <p14:tracePt t="1369" x="4275138" y="1173163"/>
          <p14:tracePt t="1370" x="4275138" y="1182688"/>
          <p14:tracePt t="1387" x="4294188" y="1457325"/>
          <p14:tracePt t="1389" x="4303713" y="1503363"/>
          <p14:tracePt t="1391" x="4313238" y="1550988"/>
          <p14:tracePt t="1393" x="4313238" y="1579563"/>
          <p14:tracePt t="1395" x="4313238" y="1608138"/>
          <p14:tracePt t="1398" x="4332288" y="1655763"/>
          <p14:tracePt t="1399" x="4341813" y="1684338"/>
          <p14:tracePt t="1401" x="4360863" y="1712913"/>
          <p14:tracePt t="1403" x="4370388" y="1730375"/>
          <p14:tracePt t="1405" x="4379913" y="1758950"/>
          <p14:tracePt t="1407" x="4398963" y="1778000"/>
          <p14:tracePt t="1408" x="4406900" y="1797050"/>
          <p14:tracePt t="1410" x="4416425" y="1806575"/>
          <p14:tracePt t="1411" x="4425950" y="1825625"/>
          <p14:tracePt t="1412" x="4435475" y="1835150"/>
          <p14:tracePt t="1413" x="4445000" y="1844675"/>
          <p14:tracePt t="1414" x="4445000" y="1854200"/>
          <p14:tracePt t="1416" x="4454525" y="1882775"/>
          <p14:tracePt t="1423" x="4502150" y="1930400"/>
          <p14:tracePt t="1435" x="4625975" y="1976438"/>
          <p14:tracePt t="1437" x="4643438" y="1976438"/>
          <p14:tracePt t="1453" x="4805363" y="1976438"/>
          <p14:tracePt t="1455" x="4833938" y="1976438"/>
          <p14:tracePt t="1456" x="4843463" y="1976438"/>
          <p14:tracePt t="1457" x="4860925" y="1976438"/>
          <p14:tracePt t="1458" x="4879975" y="1976438"/>
          <p14:tracePt t="1459" x="4889500" y="1976438"/>
          <p14:tracePt t="1461" x="4908550" y="1976438"/>
          <p14:tracePt t="1464" x="4956175" y="1976438"/>
          <p14:tracePt t="1466" x="4984750" y="1976438"/>
          <p14:tracePt t="1468" x="5003800" y="1976438"/>
          <p14:tracePt t="1470" x="5041900" y="1976438"/>
          <p14:tracePt t="1472" x="5080000" y="1976438"/>
          <p14:tracePt t="1474" x="5106988" y="1976438"/>
          <p14:tracePt t="1476" x="5116513" y="1976438"/>
          <p14:tracePt t="1478" x="5145088" y="1976438"/>
          <p14:tracePt t="1479" x="5173663" y="1976438"/>
          <p14:tracePt t="1481" x="5202238" y="1976438"/>
          <p14:tracePt t="1482" x="5230813" y="1976438"/>
          <p14:tracePt t="1484" x="5249863" y="1976438"/>
          <p14:tracePt t="1485" x="5278438" y="1976438"/>
          <p14:tracePt t="1487" x="5314950" y="1976438"/>
          <p14:tracePt t="1489" x="5353050" y="1976438"/>
          <p14:tracePt t="1491" x="5400675" y="1976438"/>
          <p14:tracePt t="1493" x="5419725" y="1976438"/>
          <p14:tracePt t="1494" x="5467350" y="1976438"/>
          <p14:tracePt t="1495" x="5486400" y="1976438"/>
          <p14:tracePt t="1497" x="5524500" y="1976438"/>
          <p14:tracePt t="1499" x="5561013" y="1976438"/>
          <p14:tracePt t="1500" x="5618163" y="1976438"/>
          <p14:tracePt t="1502" x="5656263" y="1976438"/>
          <p14:tracePt t="1503" x="5713413" y="1976438"/>
          <p14:tracePt t="1504" x="5751513" y="1976438"/>
          <p14:tracePt t="1506" x="5807075" y="1985963"/>
          <p14:tracePt t="1511" x="5986463" y="1995488"/>
          <p14:tracePt t="1513" x="6091238" y="2005013"/>
          <p14:tracePt t="1514" x="6167438" y="2005013"/>
          <p14:tracePt t="1516" x="6213475" y="2024063"/>
          <p14:tracePt t="1536" x="7169150" y="2090738"/>
          <p14:tracePt t="1538" x="7273925" y="2100263"/>
          <p14:tracePt t="1540" x="7358063" y="2100263"/>
          <p14:tracePt t="1541" x="7453313" y="2100263"/>
          <p14:tracePt t="1543" x="7539038" y="2100263"/>
          <p14:tracePt t="1545" x="7585075" y="2100263"/>
          <p14:tracePt t="1546" x="7670800" y="2100263"/>
          <p14:tracePt t="1548" x="7708900" y="2100263"/>
          <p14:tracePt t="1549" x="7793038" y="2100263"/>
          <p14:tracePt t="1550" x="7831138" y="2100263"/>
          <p14:tracePt t="1552" x="7926388" y="2100263"/>
          <p14:tracePt t="1553" x="7945438" y="2100263"/>
          <p14:tracePt t="1555" x="7983538" y="2100263"/>
          <p14:tracePt t="1557" x="8039100" y="2100263"/>
          <p14:tracePt t="1559" x="8115300" y="2100263"/>
          <p14:tracePt t="1560" x="8172450" y="2100263"/>
          <p14:tracePt t="1563" x="8229600" y="2100263"/>
          <p14:tracePt t="1565" x="8285163" y="2100263"/>
          <p14:tracePt t="1567" x="8323263" y="2100263"/>
          <p14:tracePt t="1570" x="8437563" y="2100263"/>
          <p14:tracePt t="1573" x="8502650" y="2100263"/>
          <p14:tracePt t="1575" x="8559800" y="2100263"/>
          <p14:tracePt t="1577" x="8645525" y="2100263"/>
          <p14:tracePt t="1580" x="8701088" y="2100263"/>
          <p14:tracePt t="1581" x="8758238" y="2109788"/>
          <p14:tracePt t="1583" x="8786813" y="2109788"/>
          <p14:tracePt t="1585" x="8843963" y="2109788"/>
          <p14:tracePt t="1586" x="8882063" y="2109788"/>
          <p14:tracePt t="1587" x="8937625" y="2109788"/>
          <p14:tracePt t="1589" x="8975725" y="2109788"/>
          <p14:tracePt t="1590" x="9032875" y="2109788"/>
          <p14:tracePt t="1591" x="9070975" y="2128838"/>
          <p14:tracePt t="1596" x="9202738" y="2128838"/>
          <p14:tracePt t="1598" x="9269413" y="2128838"/>
          <p14:tracePt t="1600" x="9326563" y="2128838"/>
          <p14:tracePt t="1601" x="9391650" y="2128838"/>
          <p14:tracePt t="1604" x="9458325" y="2128838"/>
          <p14:tracePt t="1606" x="9534525" y="2128838"/>
          <p14:tracePt t="1608" x="9609138" y="2128838"/>
          <p14:tracePt t="1609" x="9675813" y="2128838"/>
          <p14:tracePt t="1611" x="9713913" y="2128838"/>
          <p14:tracePt t="1613" x="9790113" y="2128838"/>
          <p14:tracePt t="1614" x="9864725" y="2128838"/>
          <p14:tracePt t="1615" x="9893300" y="2128838"/>
          <p14:tracePt t="1618" x="9988550" y="2128838"/>
          <p14:tracePt t="1619" x="10053638" y="2128838"/>
          <p14:tracePt t="1621" x="10091738" y="2128838"/>
          <p14:tracePt t="1622" x="10196513" y="2128838"/>
          <p14:tracePt t="1623" x="10244138" y="2128838"/>
          <p14:tracePt t="1628" x="10423525" y="2128838"/>
          <p14:tracePt t="1630" x="10507663" y="2128838"/>
          <p14:tracePt t="1631" x="10612438" y="2128838"/>
          <p14:tracePt t="1634" x="10650538" y="2128838"/>
          <p14:tracePt t="1636" x="10810875" y="2128838"/>
          <p14:tracePt t="1639" x="10877550" y="2128838"/>
          <p14:tracePt t="1640" x="10944225" y="2119313"/>
          <p14:tracePt t="1641" x="10961688" y="2119313"/>
          <p14:tracePt t="1646" x="11075988" y="2109788"/>
          <p14:tracePt t="1647" x="11123613" y="2100263"/>
          <p14:tracePt t="1649" x="11171238" y="2100263"/>
          <p14:tracePt t="1652" x="11236325" y="2090738"/>
          <p14:tracePt t="1655" x="11293475" y="2081213"/>
          <p14:tracePt t="1657" x="11312525" y="2071688"/>
          <p14:tracePt t="1659" x="11341100" y="2071688"/>
          <p14:tracePt t="1661" x="11369675" y="2071688"/>
          <p14:tracePt t="1662" x="11388725" y="2062163"/>
          <p14:tracePt t="1664" x="11398250" y="2062163"/>
          <p14:tracePt t="1666" x="11425238" y="2052638"/>
          <p14:tracePt t="1669" x="11434763" y="2052638"/>
          <p14:tracePt t="1671" x="11444288" y="2043113"/>
          <p14:tracePt t="1672" x="11453813" y="2033588"/>
          <p14:tracePt t="1684" x="11463338" y="2014538"/>
          <p14:tracePt t="1701" x="11472863" y="2014538"/>
          <p14:tracePt t="1703" x="11482388" y="2014538"/>
          <p14:tracePt t="1705" x="11482388" y="2005013"/>
          <p14:tracePt t="1718" x="11568113" y="1976438"/>
          <p14:tracePt t="1719" x="11577638" y="1976438"/>
          <p14:tracePt t="1736" x="11690350" y="1920875"/>
          <p14:tracePt t="1752" x="11766550" y="1882775"/>
          <p14:tracePt t="1754" x="11776075" y="1873250"/>
          <p14:tracePt t="1768" x="11785600" y="1854200"/>
          <p14:tracePt t="1770" x="11795125" y="1854200"/>
          <p14:tracePt t="1772" x="11795125" y="1844675"/>
          <p14:tracePt t="1794" x="11795125" y="1835150"/>
          <p14:tracePt t="1801" x="11795125" y="1816100"/>
          <p14:tracePt t="1803" x="11795125" y="1806575"/>
          <p14:tracePt t="1837" x="11785600" y="1730375"/>
          <p14:tracePt t="1839" x="11776075" y="1730375"/>
          <p14:tracePt t="1841" x="11776075" y="1720850"/>
          <p14:tracePt t="1842" x="11776075" y="1712913"/>
          <p14:tracePt t="1851" x="11757025" y="1665288"/>
          <p14:tracePt t="1853" x="11737975" y="1655763"/>
          <p14:tracePt t="1855" x="11718925" y="1636713"/>
          <p14:tracePt t="1856" x="11709400" y="1636713"/>
          <p14:tracePt t="1868" x="11671300" y="1570038"/>
          <p14:tracePt t="1869" x="11661775" y="1570038"/>
          <p14:tracePt t="1885" x="11642725" y="1550988"/>
          <p14:tracePt t="1918" x="11633200" y="1503363"/>
          <p14:tracePt t="1920" x="11625263" y="1485900"/>
          <p14:tracePt t="1922" x="11606213" y="1476375"/>
          <p14:tracePt t="1924" x="11606213" y="1466850"/>
          <p14:tracePt t="1926" x="11596688" y="1438275"/>
          <p14:tracePt t="1927" x="11577638" y="1419225"/>
          <p14:tracePt t="1929" x="11577638" y="1409700"/>
          <p14:tracePt t="1931" x="11558588" y="1381125"/>
          <p14:tracePt t="1933" x="11539538" y="1362075"/>
          <p14:tracePt t="1934" x="11539538" y="1333500"/>
          <p14:tracePt t="1935" x="11530013" y="1333500"/>
          <p14:tracePt t="1941" x="11472863" y="1266825"/>
          <p14:tracePt t="1943" x="11453813" y="1266825"/>
          <p14:tracePt t="1968" x="11312525" y="1096963"/>
          <p14:tracePt t="1969" x="11293475" y="1077913"/>
          <p14:tracePt t="1971" x="11293475" y="1068388"/>
          <p14:tracePt t="1972" x="11274425" y="1049338"/>
          <p14:tracePt t="1973" x="11264900" y="1049338"/>
          <p14:tracePt t="1985" x="11142663" y="917575"/>
          <p14:tracePt t="1987" x="11114088" y="917575"/>
          <p14:tracePt t="1988" x="11075988" y="889000"/>
          <p14:tracePt t="1990" x="11066463" y="889000"/>
          <p14:tracePt t="1991" x="11047413" y="869950"/>
          <p14:tracePt t="1992" x="11028363" y="869950"/>
          <p14:tracePt t="1993" x="10999788" y="860425"/>
          <p14:tracePt t="2001" x="10877550" y="803275"/>
          <p14:tracePt t="2002" x="10829925" y="785813"/>
          <p14:tracePt t="2003" x="10801350" y="766763"/>
          <p14:tracePt t="2018" x="10394950" y="623888"/>
          <p14:tracePt t="2019" x="10328275" y="604838"/>
          <p14:tracePt t="2021" x="10253663" y="576263"/>
          <p14:tracePt t="2023" x="10215563" y="568325"/>
          <p14:tracePt t="2024" x="10139363" y="539750"/>
          <p14:tracePt t="2026" x="10101263" y="539750"/>
          <p14:tracePt t="2028" x="10026650" y="530225"/>
          <p14:tracePt t="2030" x="9940925" y="501650"/>
          <p14:tracePt t="2031" x="9864725" y="492125"/>
          <p14:tracePt t="2033" x="9826625" y="492125"/>
          <p14:tracePt t="2035" x="9790113" y="473075"/>
          <p14:tracePt t="2036" x="9675813" y="473075"/>
          <p14:tracePt t="2038" x="9656763" y="463550"/>
          <p14:tracePt t="2039" x="9572625" y="454025"/>
          <p14:tracePt t="2041" x="9496425" y="454025"/>
          <p14:tracePt t="2043" x="9420225" y="434975"/>
          <p14:tracePt t="2046" x="9364663" y="434975"/>
          <p14:tracePt t="2047" x="9288463" y="434975"/>
          <p14:tracePt t="2049" x="9250363" y="434975"/>
          <p14:tracePt t="2055" x="9061450" y="434975"/>
          <p14:tracePt t="2067" x="8645525" y="501650"/>
          <p14:tracePt t="2069" x="8588375" y="501650"/>
          <p14:tracePt t="2071" x="8521700" y="511175"/>
          <p14:tracePt t="2072" x="8447088" y="530225"/>
          <p14:tracePt t="2074" x="8408988" y="539750"/>
          <p14:tracePt t="2075" x="8332788" y="549275"/>
          <p14:tracePt t="2077" x="8247063" y="568325"/>
          <p14:tracePt t="2079" x="8172450" y="585788"/>
          <p14:tracePt t="2081" x="8134350" y="585788"/>
          <p14:tracePt t="2082" x="8048625" y="614363"/>
          <p14:tracePt t="2084" x="8012113" y="614363"/>
          <p14:tracePt t="2086" x="7888288" y="623888"/>
          <p14:tracePt t="2088" x="7831138" y="642938"/>
          <p14:tracePt t="2089" x="7756525" y="652463"/>
          <p14:tracePt t="2090" x="7718425" y="661988"/>
          <p14:tracePt t="2096" x="7510463" y="700088"/>
          <p14:tracePt t="2097" x="7481888" y="700088"/>
          <p14:tracePt t="2098" x="7434263" y="719138"/>
          <p14:tracePt t="2098" x="7396163" y="719138"/>
          <p14:tracePt t="2105" x="7188200" y="757238"/>
          <p14:tracePt t="2106" x="7140575" y="766763"/>
          <p14:tracePt t="2108" x="7121525" y="766763"/>
          <p14:tracePt t="2109" x="7065963" y="766763"/>
          <p14:tracePt t="2110" x="7046913" y="766763"/>
          <p14:tracePt t="2111" x="7018338" y="776288"/>
          <p14:tracePt t="2112" x="6999288" y="776288"/>
          <p14:tracePt t="2117" x="6923088" y="776288"/>
          <p14:tracePt t="2120" x="6886575" y="785813"/>
          <p14:tracePt t="2122" x="6848475" y="785813"/>
          <p14:tracePt t="2123" x="6829425" y="785813"/>
          <p14:tracePt t="2125" x="6819900" y="785813"/>
          <p14:tracePt t="2126" x="6810375" y="785813"/>
          <p14:tracePt t="2127" x="6791325" y="785813"/>
          <p14:tracePt t="2129" x="6781800" y="785813"/>
          <p14:tracePt t="2135" x="6734175" y="785813"/>
          <p14:tracePt t="2137" x="6724650" y="785813"/>
          <p14:tracePt t="2151" x="6659563" y="785813"/>
          <p14:tracePt t="2152" x="6650038" y="785813"/>
          <p14:tracePt t="2167" x="6564313" y="757238"/>
          <p14:tracePt t="2169" x="6554788" y="747713"/>
          <p14:tracePt t="2171" x="6545263" y="747713"/>
          <p14:tracePt t="2184" x="6507163" y="738188"/>
          <p14:tracePt t="2200" x="6450013" y="738188"/>
          <p14:tracePt t="2217" x="6423025" y="738188"/>
          <p14:tracePt t="2218" x="6413500" y="738188"/>
          <p14:tracePt t="2234" x="6365875" y="747713"/>
          <p14:tracePt t="2237" x="6356350" y="757238"/>
          <p14:tracePt t="2238" x="6346825" y="757238"/>
          <p14:tracePt t="2251" x="6280150" y="766763"/>
          <p14:tracePt t="2253" x="6270625" y="766763"/>
          <p14:tracePt t="2267" x="6223000" y="785813"/>
          <p14:tracePt t="2284" x="6196013" y="785813"/>
          <p14:tracePt t="2548" x="6186488" y="795338"/>
          <p14:tracePt t="2552" x="6167438" y="812800"/>
          <p14:tracePt t="2556" x="6138863" y="850900"/>
          <p14:tracePt t="2559" x="6100763" y="889000"/>
          <p14:tracePt t="2563" x="6062663" y="936625"/>
          <p14:tracePt t="2568" x="6015038" y="993775"/>
          <p14:tracePt t="2573" x="5986463" y="1049338"/>
          <p14:tracePt t="2577" x="5911850" y="1135063"/>
          <p14:tracePt t="2582" x="5854700" y="1201738"/>
          <p14:tracePt t="2586" x="5778500" y="1285875"/>
          <p14:tracePt t="2588" x="5741988" y="1333500"/>
          <p14:tracePt t="2590" x="5713413" y="1371600"/>
          <p14:tracePt t="2593" x="5684838" y="1409700"/>
          <p14:tracePt t="2596" x="5637213" y="1466850"/>
          <p14:tracePt t="2598" x="5599113" y="1512888"/>
          <p14:tracePt t="2601" x="5551488" y="1579563"/>
          <p14:tracePt t="2605" x="5467350" y="1674813"/>
          <p14:tracePt t="2608" x="5391150" y="1768475"/>
          <p14:tracePt t="2611" x="5343525" y="1854200"/>
          <p14:tracePt t="2613" x="5287963" y="1939925"/>
          <p14:tracePt t="2615" x="5278438" y="1957388"/>
          <p14:tracePt t="2619" x="5221288" y="2052638"/>
          <p14:tracePt t="2620" x="5192713" y="2081213"/>
          <p14:tracePt t="2622" x="5173663" y="2138363"/>
          <p14:tracePt t="2624" x="5164138" y="2166938"/>
          <p14:tracePt t="2625" x="5126038" y="2212975"/>
          <p14:tracePt t="2627" x="5116513" y="2251075"/>
          <p14:tracePt t="2628" x="5080000" y="2298700"/>
          <p14:tracePt t="2629" x="5070475" y="2317750"/>
          <p14:tracePt t="2638" x="4956175" y="2497138"/>
          <p14:tracePt t="2641" x="4937125" y="2563813"/>
          <p14:tracePt t="2645" x="4899025" y="2638425"/>
          <p14:tracePt t="2648" x="4889500" y="2657475"/>
          <p14:tracePt t="2651" x="4852988" y="2714625"/>
          <p14:tracePt t="2654" x="4833938" y="2752725"/>
          <p14:tracePt t="2655" x="4814888" y="2781300"/>
          <p14:tracePt t="2657" x="4805363" y="2800350"/>
          <p14:tracePt t="2659" x="4795838" y="2828925"/>
          <p14:tracePt t="2661" x="4786313" y="2857500"/>
          <p14:tracePt t="2662" x="4776788" y="2874963"/>
          <p14:tracePt t="2664" x="4757738" y="2903538"/>
          <p14:tracePt t="2667" x="4757738" y="2932113"/>
          <p14:tracePt t="2669" x="4748213" y="2960688"/>
          <p14:tracePt t="2670" x="4729163" y="2979738"/>
          <p14:tracePt t="2671" x="4719638" y="2998788"/>
          <p14:tracePt t="2672" x="4719638" y="3008313"/>
          <p14:tracePt t="2674" x="4710113" y="3008313"/>
          <p14:tracePt t="2676" x="4710113" y="3027363"/>
          <p14:tracePt t="2678" x="4700588" y="3027363"/>
          <p14:tracePt t="2689" x="4681538" y="3055938"/>
          <p14:tracePt t="2700" x="4652963" y="3065463"/>
          <p14:tracePt t="2703" x="4643438" y="3074988"/>
          <p14:tracePt t="2717" x="4616450" y="3084513"/>
          <p14:tracePt t="2735" x="4587875" y="3101975"/>
          <p14:tracePt t="2736" x="4578350" y="3111500"/>
          <p14:tracePt t="2750" x="4549775" y="3121025"/>
          <p14:tracePt t="2752" x="4540250" y="3121025"/>
          <p14:tracePt t="2754" x="4540250" y="3130550"/>
          <p14:tracePt t="2768" x="4492625" y="3159125"/>
          <p14:tracePt t="2770" x="4483100" y="3159125"/>
          <p14:tracePt t="2771" x="4473575" y="3159125"/>
          <p14:tracePt t="2772" x="4464050" y="3168650"/>
          <p14:tracePt t="2784" x="4416425" y="3216275"/>
          <p14:tracePt t="2786" x="4406900" y="3225800"/>
          <p14:tracePt t="2788" x="4398963" y="3235325"/>
          <p14:tracePt t="2801" x="4313238" y="3319463"/>
          <p14:tracePt t="2803" x="4294188" y="3328988"/>
          <p14:tracePt t="2805" x="4284663" y="3357563"/>
          <p14:tracePt t="2807" x="4275138" y="3357563"/>
          <p14:tracePt t="2808" x="4275138" y="3367088"/>
          <p14:tracePt t="2818" x="4265613" y="3386138"/>
          <p14:tracePt t="2834" x="4208463" y="3443288"/>
          <p14:tracePt t="2836" x="4198938" y="3452813"/>
          <p14:tracePt t="2838" x="4189413" y="3471863"/>
          <p14:tracePt t="2841" x="4179888" y="3481388"/>
          <p14:tracePt t="2844" x="4162425" y="3500438"/>
          <p14:tracePt t="2845" x="4162425" y="3509963"/>
          <p14:tracePt t="2850" x="4143375" y="3538538"/>
          <p14:tracePt t="2867" x="4086225" y="3632200"/>
          <p14:tracePt t="2870" x="4076700" y="3651250"/>
          <p14:tracePt t="2872" x="4067175" y="3670300"/>
          <p14:tracePt t="2885" x="4019550" y="3746500"/>
          <p14:tracePt t="2886" x="4000500" y="3765550"/>
          <p14:tracePt t="2888" x="3990975" y="3765550"/>
          <p14:tracePt t="2900" x="3962400" y="3821113"/>
          <p14:tracePt t="2902" x="3952875" y="3830638"/>
          <p14:tracePt t="2903" x="3944938" y="3849688"/>
          <p14:tracePt t="2905" x="3925888" y="3868738"/>
          <p14:tracePt t="2907" x="3925888" y="3887788"/>
          <p14:tracePt t="2909" x="3906838" y="3887788"/>
          <p14:tracePt t="2911" x="3897313" y="3906838"/>
          <p14:tracePt t="2913" x="3897313" y="3916363"/>
          <p14:tracePt t="2915" x="3887788" y="3925888"/>
          <p14:tracePt t="2922" x="3859213" y="3983038"/>
          <p14:tracePt t="2924" x="3849688" y="4000500"/>
          <p14:tracePt t="2926" x="3849688" y="4010025"/>
          <p14:tracePt t="2934" x="3811588" y="4038600"/>
          <p14:tracePt t="2937" x="3792538" y="4057650"/>
          <p14:tracePt t="2939" x="3792538" y="4067175"/>
          <p14:tracePt t="2941" x="3773488" y="4086225"/>
          <p14:tracePt t="2943" x="3763963" y="4095750"/>
          <p14:tracePt t="2944" x="3763963" y="4124325"/>
          <p14:tracePt t="2946" x="3754438" y="4133850"/>
          <p14:tracePt t="2947" x="3754438" y="4143375"/>
          <p14:tracePt t="2948" x="3744913" y="4152900"/>
          <p14:tracePt t="2949" x="3735388" y="4152900"/>
          <p14:tracePt t="2951" x="3735388" y="4162425"/>
          <p14:tracePt t="2952" x="3717925" y="4181475"/>
          <p14:tracePt t="2953" x="3717925" y="4191000"/>
          <p14:tracePt t="2955" x="3708400" y="4200525"/>
          <p14:tracePt t="2957" x="3698875" y="4219575"/>
          <p14:tracePt t="2960" x="3679825" y="4229100"/>
          <p14:tracePt t="2962" x="3670300" y="4246563"/>
          <p14:tracePt t="2963" x="3660775" y="4265613"/>
          <p14:tracePt t="2965" x="3660775" y="4275138"/>
          <p14:tracePt t="2968" x="3613150" y="4303713"/>
          <p14:tracePt t="2970" x="3603625" y="4332288"/>
          <p14:tracePt t="2971" x="3584575" y="4351338"/>
          <p14:tracePt t="2973" x="3575050" y="4360863"/>
          <p14:tracePt t="2974" x="3565525" y="4370388"/>
          <p14:tracePt t="2981" x="3546475" y="4389438"/>
          <p14:tracePt t="2987" x="3527425" y="4408488"/>
          <p14:tracePt t="3001" x="3481388" y="4456113"/>
          <p14:tracePt t="3016" x="3443288" y="4483100"/>
          <p14:tracePt t="3018" x="3443288" y="4492625"/>
          <p14:tracePt t="3034" x="3424238" y="4502150"/>
          <p14:tracePt t="3052" x="3424238" y="4511675"/>
          <p14:tracePt t="3068" x="3414713" y="4511675"/>
          <p14:tracePt t="3136" x="3414713" y="4521200"/>
          <p14:tracePt t="3142" x="3433763" y="4530725"/>
          <p14:tracePt t="3146" x="3443288" y="4530725"/>
          <p14:tracePt t="3149" x="3452813" y="4530725"/>
          <p14:tracePt t="3152" x="3471863" y="4540250"/>
          <p14:tracePt t="3158" x="3498850" y="4549775"/>
          <p14:tracePt t="3160" x="3527425" y="4549775"/>
          <p14:tracePt t="3163" x="3546475" y="4549775"/>
          <p14:tracePt t="3166" x="3565525" y="4549775"/>
          <p14:tracePt t="3168" x="3594100" y="4559300"/>
          <p14:tracePt t="3174" x="3660775" y="4559300"/>
          <p14:tracePt t="3176" x="3679825" y="4559300"/>
          <p14:tracePt t="3178" x="3717925" y="4568825"/>
          <p14:tracePt t="3181" x="3754438" y="4568825"/>
          <p14:tracePt t="3184" x="3783013" y="4568825"/>
          <p14:tracePt t="3186" x="3811588" y="4578350"/>
          <p14:tracePt t="3187" x="3849688" y="4578350"/>
          <p14:tracePt t="3188" x="3868738" y="4578350"/>
          <p14:tracePt t="3189" x="3878263" y="4578350"/>
          <p14:tracePt t="3191" x="3906838" y="4578350"/>
          <p14:tracePt t="3193" x="3916363" y="4587875"/>
          <p14:tracePt t="3194" x="3944938" y="4587875"/>
          <p14:tracePt t="3196" x="3952875" y="4587875"/>
          <p14:tracePt t="3197" x="3990975" y="4587875"/>
          <p14:tracePt t="3199" x="4000500" y="4587875"/>
          <p14:tracePt t="3200" x="4019550" y="4587875"/>
          <p14:tracePt t="3201" x="4029075" y="4587875"/>
          <p14:tracePt t="3202" x="4048125" y="4587875"/>
          <p14:tracePt t="3210" x="4162425" y="4587875"/>
          <p14:tracePt t="3215" x="4208463" y="4587875"/>
          <p14:tracePt t="3218" x="4256088" y="4587875"/>
          <p14:tracePt t="3221" x="4303713" y="4578350"/>
          <p14:tracePt t="3223" x="4341813" y="4578350"/>
          <p14:tracePt t="3224" x="4351338" y="4568825"/>
          <p14:tracePt t="3225" x="4379913" y="4568825"/>
          <p14:tracePt t="3226" x="4406900" y="4559300"/>
          <p14:tracePt t="3234" x="4521200" y="4530725"/>
          <p14:tracePt t="3235" x="4549775" y="4530725"/>
          <p14:tracePt t="3237" x="4559300" y="4530725"/>
          <p14:tracePt t="3239" x="4587875" y="4521200"/>
          <p14:tracePt t="3240" x="4616450" y="4521200"/>
          <p14:tracePt t="3243" x="4662488" y="4511675"/>
          <p14:tracePt t="3245" x="4691063" y="4502150"/>
          <p14:tracePt t="3247" x="4719638" y="4492625"/>
          <p14:tracePt t="3248" x="4748213" y="4483100"/>
          <p14:tracePt t="3250" x="4795838" y="4473575"/>
          <p14:tracePt t="3252" x="4805363" y="4473575"/>
          <p14:tracePt t="3253" x="4843463" y="4464050"/>
          <p14:tracePt t="3255" x="4852988" y="4456113"/>
          <p14:tracePt t="3257" x="4879975" y="4446588"/>
          <p14:tracePt t="3258" x="4889500" y="4446588"/>
          <p14:tracePt t="3259" x="4937125" y="4418013"/>
          <p14:tracePt t="3260" x="4946650" y="4418013"/>
          <p14:tracePt t="3267" x="5013325" y="4379913"/>
          <p14:tracePt t="3269" x="5032375" y="4370388"/>
          <p14:tracePt t="3271" x="5060950" y="4351338"/>
          <p14:tracePt t="3274" x="5080000" y="4341813"/>
          <p14:tracePt t="3276" x="5106988" y="4332288"/>
          <p14:tracePt t="3278" x="5135563" y="4313238"/>
          <p14:tracePt t="3280" x="5154613" y="4275138"/>
          <p14:tracePt t="3283" x="5183188" y="4265613"/>
          <p14:tracePt t="3285" x="5202238" y="4246563"/>
          <p14:tracePt t="3287" x="5230813" y="4229100"/>
          <p14:tracePt t="3290" x="5268913" y="4200525"/>
          <p14:tracePt t="3292" x="5287963" y="4181475"/>
          <p14:tracePt t="3294" x="5314950" y="4162425"/>
          <p14:tracePt t="3296" x="5324475" y="4133850"/>
          <p14:tracePt t="3298" x="5343525" y="4105275"/>
          <p14:tracePt t="3300" x="5362575" y="4086225"/>
          <p14:tracePt t="3301" x="5372100" y="4076700"/>
          <p14:tracePt t="3303" x="5400675" y="4038600"/>
          <p14:tracePt t="3306" x="5410200" y="4010025"/>
          <p14:tracePt t="3307" x="5438775" y="4000500"/>
          <p14:tracePt t="3318" x="5524500" y="3887788"/>
          <p14:tracePt t="3321" x="5551488" y="3840163"/>
          <p14:tracePt t="3323" x="5580063" y="3802063"/>
          <p14:tracePt t="3326" x="5608638" y="3765550"/>
          <p14:tracePt t="3329" x="5627688" y="3708400"/>
          <p14:tracePt t="3332" x="5637213" y="3689350"/>
          <p14:tracePt t="3335" x="5646738" y="3651250"/>
          <p14:tracePt t="3338" x="5656263" y="3622675"/>
          <p14:tracePt t="3341" x="5656263" y="3613150"/>
          <p14:tracePt t="3344" x="5656263" y="3594100"/>
          <p14:tracePt t="3357" x="5665788" y="3433763"/>
          <p14:tracePt t="3360" x="5637213" y="3357563"/>
          <p14:tracePt t="3364" x="5580063" y="3282950"/>
          <p14:tracePt t="3368" x="5524500" y="3197225"/>
          <p14:tracePt t="3372" x="5429250" y="3111500"/>
          <p14:tracePt t="3374" x="5334000" y="3046413"/>
          <p14:tracePt t="3377" x="5305425" y="3017838"/>
          <p14:tracePt t="3380" x="5211763" y="2960688"/>
          <p14:tracePt t="3383" x="5097463" y="2922588"/>
          <p14:tracePt t="3386" x="5003800" y="2894013"/>
          <p14:tracePt t="3390" x="4852988" y="2847975"/>
          <p14:tracePt t="3393" x="4748213" y="2809875"/>
          <p14:tracePt t="3396" x="4633913" y="2781300"/>
          <p14:tracePt t="3400" x="4492625" y="2733675"/>
          <p14:tracePt t="3404" x="4341813" y="2705100"/>
          <p14:tracePt t="3408" x="4189413" y="2686050"/>
          <p14:tracePt t="3412" x="4095750" y="2667000"/>
          <p14:tracePt t="3418" x="3935413" y="2667000"/>
          <p14:tracePt t="3421" x="3840163" y="2676525"/>
          <p14:tracePt t="3425" x="3792538" y="2686050"/>
          <p14:tracePt t="3427" x="3744913" y="2686050"/>
          <p14:tracePt t="3430" x="3708400" y="2705100"/>
          <p14:tracePt t="3432" x="3679825" y="2714625"/>
          <p14:tracePt t="3435" x="3613150" y="2733675"/>
          <p14:tracePt t="3439" x="3556000" y="2752725"/>
          <p14:tracePt t="3443" x="3508375" y="2781300"/>
          <p14:tracePt t="3446" x="3471863" y="2790825"/>
          <p14:tracePt t="3450" x="3433763" y="2819400"/>
          <p14:tracePt t="3454" x="3386138" y="2865438"/>
          <p14:tracePt t="3457" x="3328988" y="2903538"/>
          <p14:tracePt t="3460" x="3281363" y="2960688"/>
          <p14:tracePt t="3463" x="3244850" y="3017838"/>
          <p14:tracePt t="3467" x="3206750" y="3065463"/>
          <p14:tracePt t="3470" x="3178175" y="3084513"/>
          <p14:tracePt t="3474" x="3149600" y="3121025"/>
          <p14:tracePt t="3478" x="3121025" y="3159125"/>
          <p14:tracePt t="3481" x="3082925" y="3216275"/>
          <p14:tracePt t="3485" x="3036888" y="3273425"/>
          <p14:tracePt t="3489" x="2979738" y="3328988"/>
          <p14:tracePt t="3492" x="2941638" y="3367088"/>
          <p14:tracePt t="3494" x="2922588" y="3424238"/>
          <p14:tracePt t="3498" x="2884488" y="3462338"/>
          <p14:tracePt t="3501" x="2855913" y="3509963"/>
          <p14:tracePt t="3503" x="2836863" y="3546475"/>
          <p14:tracePt t="3506" x="2819400" y="3565525"/>
          <p14:tracePt t="3509" x="2781300" y="3594100"/>
          <p14:tracePt t="3511" x="2771775" y="3632200"/>
          <p14:tracePt t="3513" x="2752725" y="3670300"/>
          <p14:tracePt t="3516" x="2743200" y="3698875"/>
          <p14:tracePt t="3520" x="2714625" y="3765550"/>
          <p14:tracePt t="3523" x="2695575" y="3802063"/>
          <p14:tracePt t="3526" x="2676525" y="3868738"/>
          <p14:tracePt t="3528" x="2676525" y="3878263"/>
          <p14:tracePt t="3531" x="2676525" y="3887788"/>
          <p14:tracePt t="3547" x="2686050" y="3973513"/>
          <p14:tracePt t="3550" x="2686050" y="3992563"/>
          <p14:tracePt t="3553" x="2695575" y="4010025"/>
          <p14:tracePt t="3568" x="2743200" y="4133850"/>
          <p14:tracePt t="3571" x="2752725" y="4191000"/>
          <p14:tracePt t="3574" x="2771775" y="4229100"/>
          <p14:tracePt t="3577" x="2790825" y="4265613"/>
          <p14:tracePt t="3581" x="2809875" y="4303713"/>
          <p14:tracePt t="3585" x="2836863" y="4341813"/>
          <p14:tracePt t="3588" x="2884488" y="4389438"/>
          <p14:tracePt t="3592" x="2913063" y="4418013"/>
          <p14:tracePt t="3595" x="2951163" y="4456113"/>
          <p14:tracePt t="3598" x="2979738" y="4492625"/>
          <p14:tracePt t="3608" x="3092450" y="4625975"/>
          <p14:tracePt t="3610" x="3111500" y="4645025"/>
          <p14:tracePt t="3615" x="3159125" y="4691063"/>
          <p14:tracePt t="3619" x="3197225" y="4710113"/>
          <p14:tracePt t="3622" x="3225800" y="4757738"/>
          <p14:tracePt t="3625" x="3244850" y="4767263"/>
          <p14:tracePt t="3628" x="3263900" y="4786313"/>
          <p14:tracePt t="3630" x="3263900" y="4795838"/>
          <p14:tracePt t="3632" x="3273425" y="4795838"/>
          <p14:tracePt t="3634" x="3281363" y="4814888"/>
          <p14:tracePt t="3636" x="3290888" y="4814888"/>
          <p14:tracePt t="3639" x="3290888" y="4824413"/>
          <p14:tracePt t="3646" x="3300413" y="4824413"/>
          <p14:tracePt t="3696" x="3309938" y="4824413"/>
          <p14:tracePt t="3705" x="3357563" y="4824413"/>
          <p14:tracePt t="3709" x="3376613" y="4814888"/>
          <p14:tracePt t="3712" x="3395663" y="4805363"/>
          <p14:tracePt t="3714" x="3405188" y="4795838"/>
          <p14:tracePt t="3720" x="3433763" y="4776788"/>
          <p14:tracePt t="3733" x="3498850" y="4748213"/>
          <p14:tracePt t="3734" x="3508375" y="4738688"/>
          <p14:tracePt t="3736" x="3527425" y="4738688"/>
          <p14:tracePt t="3738" x="3546475" y="4729163"/>
          <p14:tracePt t="3749" x="3594100" y="4691063"/>
          <p14:tracePt t="3752" x="3603625" y="4683125"/>
          <p14:tracePt t="3754" x="3613150" y="4683125"/>
          <p14:tracePt t="3757" x="3622675" y="4673600"/>
          <p14:tracePt t="3767" x="3641725" y="4654550"/>
          <p14:tracePt t="3770" x="3660775" y="4645025"/>
          <p14:tracePt t="3783" x="3679825" y="4625975"/>
          <p14:tracePt t="3784" x="3689350" y="4616450"/>
          <p14:tracePt t="3801" x="3717925" y="4597400"/>
          <p14:tracePt t="3803" x="3725863" y="4597400"/>
          <p14:tracePt t="3817" x="3763963" y="4568825"/>
          <p14:tracePt t="3820" x="3773488" y="4559300"/>
          <p14:tracePt t="3835" x="3868738" y="4511675"/>
          <p14:tracePt t="3839" x="3897313" y="4492625"/>
          <p14:tracePt t="3841" x="3916363" y="4492625"/>
          <p14:tracePt t="3844" x="3952875" y="4483100"/>
          <p14:tracePt t="3849" x="3981450" y="4473575"/>
          <p14:tracePt t="3851" x="4038600" y="4456113"/>
          <p14:tracePt t="3854" x="4076700" y="4446588"/>
          <p14:tracePt t="3856" x="4105275" y="4446588"/>
          <p14:tracePt t="3863" x="4189413" y="4408488"/>
          <p14:tracePt t="3866" x="4217988" y="4398963"/>
          <p14:tracePt t="3868" x="4256088" y="4389438"/>
          <p14:tracePt t="3873" x="4294188" y="4379913"/>
          <p14:tracePt t="3876" x="4322763" y="4360863"/>
          <p14:tracePt t="3878" x="4341813" y="4351338"/>
          <p14:tracePt t="3879" x="4351338" y="4351338"/>
          <p14:tracePt t="3886" x="4416425" y="4332288"/>
          <p14:tracePt t="3887" x="4425950" y="4332288"/>
          <p14:tracePt t="3901" x="4502150" y="4313238"/>
          <p14:tracePt t="3903" x="4511675" y="4313238"/>
          <p14:tracePt t="3905" x="4511675" y="4303713"/>
          <p14:tracePt t="3907" x="4521200" y="4303713"/>
          <p14:tracePt t="3917" x="4530725" y="4294188"/>
          <p14:tracePt t="3935" x="4559300" y="4275138"/>
          <p14:tracePt t="3937" x="4568825" y="4275138"/>
          <p14:tracePt t="3951" x="4633913" y="4256088"/>
          <p14:tracePt t="3952" x="4643438" y="4256088"/>
          <p14:tracePt t="3954" x="4652963" y="4246563"/>
          <p14:tracePt t="3957" x="4672013" y="4237038"/>
          <p14:tracePt t="3959" x="4691063" y="4229100"/>
          <p14:tracePt t="3961" x="4710113" y="4229100"/>
          <p14:tracePt t="3962" x="4729163" y="4210050"/>
          <p14:tracePt t="3964" x="4738688" y="4200525"/>
          <p14:tracePt t="3971" x="4824413" y="4162425"/>
          <p14:tracePt t="3972" x="4852988" y="4152900"/>
          <p14:tracePt t="3974" x="4860925" y="4143375"/>
          <p14:tracePt t="3975" x="4879975" y="4133850"/>
          <p14:tracePt t="3977" x="4889500" y="4124325"/>
          <p14:tracePt t="3978" x="4918075" y="4114800"/>
          <p14:tracePt t="3979" x="4927600" y="4105275"/>
          <p14:tracePt t="3980" x="4937125" y="4105275"/>
          <p14:tracePt t="3988" x="5051425" y="4048125"/>
          <p14:tracePt t="3990" x="5106988" y="4019550"/>
          <p14:tracePt t="3992" x="5126038" y="4000500"/>
          <p14:tracePt t="3995" x="5154613" y="3992563"/>
          <p14:tracePt t="3998" x="5202238" y="3963988"/>
          <p14:tracePt t="4000" x="5230813" y="3944938"/>
          <p14:tracePt t="4002" x="5249863" y="3935413"/>
          <p14:tracePt t="4005" x="5287963" y="3906838"/>
          <p14:tracePt t="4006" x="5305425" y="3897313"/>
          <p14:tracePt t="4008" x="5324475" y="3878263"/>
          <p14:tracePt t="4010" x="5362575" y="3859213"/>
          <p14:tracePt t="4012" x="5372100" y="3859213"/>
          <p14:tracePt t="4014" x="5400675" y="3840163"/>
          <p14:tracePt t="4016" x="5410200" y="3830638"/>
          <p14:tracePt t="4018" x="5438775" y="3811588"/>
          <p14:tracePt t="4023" x="5467350" y="3783013"/>
          <p14:tracePt t="4025" x="5486400" y="3773488"/>
          <p14:tracePt t="4026" x="5505450" y="3765550"/>
          <p14:tracePt t="4028" x="5514975" y="3746500"/>
          <p14:tracePt t="4030" x="5524500" y="3746500"/>
          <p14:tracePt t="4038" x="5551488" y="3698875"/>
          <p14:tracePt t="4066" x="5570538" y="3632200"/>
          <p14:tracePt t="4083" x="5580063" y="3622675"/>
          <p14:tracePt t="4100" x="5580063" y="3613150"/>
          <p14:tracePt t="4117" x="5580063" y="3594100"/>
          <p14:tracePt t="4133" x="5580063" y="3575050"/>
          <p14:tracePt t="4151" x="5589588" y="3565525"/>
          <p14:tracePt t="4154" x="5589588" y="3556000"/>
          <p14:tracePt t="4171" x="5589588" y="3546475"/>
          <p14:tracePt t="4201" x="5589588" y="3529013"/>
          <p14:tracePt t="4217" x="5561013" y="3509963"/>
          <p14:tracePt t="4234" x="5495925" y="3481388"/>
          <p14:tracePt t="4237" x="5467350" y="3462338"/>
          <p14:tracePt t="4239" x="5438775" y="3452813"/>
          <p14:tracePt t="4242" x="5419725" y="3433763"/>
          <p14:tracePt t="4246" x="5391150" y="3405188"/>
          <p14:tracePt t="4250" x="5334000" y="3376613"/>
          <p14:tracePt t="4254" x="5305425" y="3348038"/>
          <p14:tracePt t="4259" x="5249863" y="3319463"/>
          <p14:tracePt t="4261" x="5221288" y="3302000"/>
          <p14:tracePt t="4265" x="5192713" y="3302000"/>
          <p14:tracePt t="4268" x="5154613" y="3282950"/>
          <p14:tracePt t="4272" x="5106988" y="3263900"/>
          <p14:tracePt t="4276" x="5080000" y="3244850"/>
          <p14:tracePt t="4279" x="5041900" y="3235325"/>
          <p14:tracePt t="4283" x="5022850" y="3216275"/>
          <p14:tracePt t="4285" x="4984750" y="3197225"/>
          <p14:tracePt t="4286" x="4975225" y="3197225"/>
          <p14:tracePt t="4288" x="4965700" y="3187700"/>
          <p14:tracePt t="4289" x="4956175" y="3187700"/>
          <p14:tracePt t="4290" x="4946650" y="3187700"/>
          <p14:tracePt t="4291" x="4937125" y="3178175"/>
          <p14:tracePt t="4293" x="4908550" y="3168650"/>
          <p14:tracePt t="4295" x="4899025" y="3168650"/>
          <p14:tracePt t="4299" x="4870450" y="3149600"/>
          <p14:tracePt t="4301" x="4860925" y="3149600"/>
          <p14:tracePt t="4303" x="4852988" y="3149600"/>
          <p14:tracePt t="4304" x="4833938" y="3140075"/>
          <p14:tracePt t="4306" x="4824413" y="3130550"/>
          <p14:tracePt t="4307" x="4814888" y="3130550"/>
          <p14:tracePt t="4308" x="4805363" y="3130550"/>
          <p14:tracePt t="4309" x="4795838" y="3130550"/>
          <p14:tracePt t="4318" x="4738688" y="3101975"/>
          <p14:tracePt t="4321" x="4710113" y="3084513"/>
          <p14:tracePt t="4324" x="4691063" y="3084513"/>
          <p14:tracePt t="4325" x="4681538" y="3074988"/>
          <p14:tracePt t="4333" x="4625975" y="3065463"/>
          <p14:tracePt t="4336" x="4606925" y="3055938"/>
          <p14:tracePt t="4339" x="4568825" y="3046413"/>
          <p14:tracePt t="4340" x="4559300" y="3046413"/>
          <p14:tracePt t="4349" x="4502150" y="3027363"/>
          <p14:tracePt t="4351" x="4492625" y="3027363"/>
          <p14:tracePt t="4366" x="4406900" y="3027363"/>
          <p14:tracePt t="4369" x="4379913" y="3027363"/>
          <p14:tracePt t="4371" x="4370388" y="3027363"/>
          <p14:tracePt t="4373" x="4351338" y="3027363"/>
          <p14:tracePt t="4375" x="4341813" y="3027363"/>
          <p14:tracePt t="4376" x="4332288" y="3027363"/>
          <p14:tracePt t="4383" x="4284663" y="3027363"/>
          <p14:tracePt t="4386" x="4265613" y="3027363"/>
          <p14:tracePt t="4389" x="4256088" y="3027363"/>
          <p14:tracePt t="4394" x="4208463" y="3027363"/>
          <p14:tracePt t="4401" x="4162425" y="3027363"/>
          <p14:tracePt t="4417" x="4048125" y="3055938"/>
          <p14:tracePt t="4420" x="4029075" y="3055938"/>
          <p14:tracePt t="4425" x="3990975" y="3055938"/>
          <p14:tracePt t="4427" x="3971925" y="3055938"/>
          <p14:tracePt t="4434" x="3925888" y="3065463"/>
          <p14:tracePt t="4436" x="3897313" y="3065463"/>
          <p14:tracePt t="4439" x="3878263" y="3065463"/>
          <p14:tracePt t="4441" x="3859213" y="3065463"/>
          <p14:tracePt t="4443" x="3840163" y="3065463"/>
          <p14:tracePt t="4445" x="3821113" y="3065463"/>
          <p14:tracePt t="4447" x="3811588" y="3065463"/>
          <p14:tracePt t="4453" x="3754438" y="3065463"/>
          <p14:tracePt t="4467" x="3670300" y="3065463"/>
          <p14:tracePt t="4470" x="3660775" y="3065463"/>
          <p14:tracePt t="4474" x="3641725" y="3065463"/>
          <p14:tracePt t="4477" x="3632200" y="3065463"/>
          <p14:tracePt t="4479" x="3622675" y="3074988"/>
          <p14:tracePt t="4484" x="3613150" y="3074988"/>
          <p14:tracePt t="4499" x="3603625" y="3084513"/>
          <p14:tracePt t="4501" x="3603625" y="3092450"/>
          <p14:tracePt t="4534" x="3603625" y="3101975"/>
          <p14:tracePt t="4551" x="3594100" y="3101975"/>
          <p14:tracePt t="4706" x="3594100" y="3111500"/>
          <p14:tracePt t="4707" x="3594100" y="3121025"/>
          <p14:tracePt t="4709" x="3594100" y="3130550"/>
          <p14:tracePt t="4710" x="3594100" y="3140075"/>
          <p14:tracePt t="4714" x="3594100" y="3168650"/>
          <p14:tracePt t="4715" x="3603625" y="3178175"/>
          <p14:tracePt t="4733" x="3641725" y="3263900"/>
          <p14:tracePt t="4734" x="3641725" y="3273425"/>
          <p14:tracePt t="4749" x="3651250" y="3302000"/>
          <p14:tracePt t="4765" x="3651250" y="3311525"/>
          <p14:tracePt t="4834" x="3660775" y="3319463"/>
          <p14:tracePt t="4841" x="3670300" y="3338513"/>
          <p14:tracePt t="4844" x="3679825" y="3367088"/>
          <p14:tracePt t="4846" x="3679825" y="3376613"/>
          <p14:tracePt t="4852" x="3689350" y="3405188"/>
          <p14:tracePt t="4854" x="3698875" y="3414713"/>
          <p14:tracePt t="4855" x="3698875" y="3433763"/>
          <p14:tracePt t="4857" x="3698875" y="3443288"/>
          <p14:tracePt t="4865" x="3708400" y="3481388"/>
          <p14:tracePt t="4867" x="3708400" y="3500438"/>
          <p14:tracePt t="4882" x="3708400" y="3556000"/>
          <p14:tracePt t="4883" x="3708400" y="3565525"/>
          <p14:tracePt t="4899" x="3708400" y="3584575"/>
          <p14:tracePt t="4916" x="3708400" y="3603625"/>
          <p14:tracePt t="4931" x="3708400" y="3622675"/>
          <p14:tracePt t="4934" x="3708400" y="3641725"/>
          <p14:tracePt t="4949" x="3708400" y="3689350"/>
          <p14:tracePt t="4951" x="3708400" y="3698875"/>
          <p14:tracePt t="4952" x="3708400" y="3708400"/>
          <p14:tracePt t="4965" x="3708400" y="3746500"/>
          <p14:tracePt t="4967" x="3708400" y="3765550"/>
          <p14:tracePt t="4982" x="3708400" y="3840163"/>
          <p14:tracePt t="4985" x="3708400" y="3859213"/>
          <p14:tracePt t="4986" x="3708400" y="3868738"/>
          <p14:tracePt t="4988" x="3708400" y="3878263"/>
          <p14:tracePt t="4999" x="3708400" y="3944938"/>
          <p14:tracePt t="5001" x="3708400" y="3954463"/>
          <p14:tracePt t="5015" x="3708400" y="4000500"/>
          <p14:tracePt t="5031" x="3698875" y="4010025"/>
          <p14:tracePt t="5049" x="3689350" y="4019550"/>
          <p14:tracePt t="5066" x="3670300" y="4019550"/>
          <p14:tracePt t="5082" x="3660775" y="4029075"/>
          <p14:tracePt t="5116" x="3641725" y="4048125"/>
          <p14:tracePt t="5345" x="3632200" y="4038600"/>
          <p14:tracePt t="5395" x="3632200" y="4029075"/>
          <p14:tracePt t="5965" x="3622675" y="4019550"/>
          <p14:tracePt t="5982" x="3613150" y="40005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31115-68D9-86D9-0C7D-D8BC5829B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E228477-55BF-26A2-91FF-69585FDD7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D88A3-74D3-94C3-039A-DC73787F2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 dirty="0"/>
              <a:t>MLP classifier – Wavelet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4209421-2A4E-245F-8FCA-9DC790746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8B504-C563-620D-D58E-B4CAABFC1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08" y="2648775"/>
            <a:ext cx="11866185" cy="2707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47505-E14A-CA53-5CCD-3099BF86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030" y="5780936"/>
            <a:ext cx="6897340" cy="7337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3599BAF5-6621-75C7-3320-D6456E45B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643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3"/>
    </mc:Choice>
    <mc:Fallback>
      <p:transition spd="slow" advTm="12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" x="3594100" y="3973513"/>
          <p14:tracePt t="129" x="3536950" y="4057650"/>
          <p14:tracePt t="131" x="3527425" y="4057650"/>
          <p14:tracePt t="213" x="3536950" y="4057650"/>
          <p14:tracePt t="219" x="3556000" y="4057650"/>
          <p14:tracePt t="221" x="3565525" y="4067175"/>
          <p14:tracePt t="222" x="3575050" y="4067175"/>
          <p14:tracePt t="228" x="3603625" y="4067175"/>
          <p14:tracePt t="229" x="3613150" y="4076700"/>
          <p14:tracePt t="245" x="3725863" y="4114800"/>
          <p14:tracePt t="248" x="3773488" y="4133850"/>
          <p14:tracePt t="249" x="3792538" y="4133850"/>
          <p14:tracePt t="251" x="3840163" y="4162425"/>
          <p14:tracePt t="253" x="3859213" y="4162425"/>
          <p14:tracePt t="254" x="3868738" y="4171950"/>
          <p14:tracePt t="256" x="3906838" y="4200525"/>
          <p14:tracePt t="258" x="3935413" y="4200525"/>
          <p14:tracePt t="260" x="3944938" y="4210050"/>
          <p14:tracePt t="262" x="3990975" y="4229100"/>
          <p14:tracePt t="263" x="4000500" y="4237038"/>
          <p14:tracePt t="265" x="4057650" y="4265613"/>
          <p14:tracePt t="266" x="4076700" y="4284663"/>
          <p14:tracePt t="282" x="4389438" y="4437063"/>
          <p14:tracePt t="284" x="4425950" y="4464050"/>
          <p14:tracePt t="285" x="4454525" y="4483100"/>
          <p14:tracePt t="287" x="4483100" y="4502150"/>
          <p14:tracePt t="288" x="4511675" y="4511675"/>
          <p14:tracePt t="290" x="4530725" y="4521200"/>
          <p14:tracePt t="291" x="4549775" y="4530725"/>
          <p14:tracePt t="292" x="4568825" y="4540250"/>
          <p14:tracePt t="294" x="4606925" y="4568825"/>
          <p14:tracePt t="296" x="4625975" y="4578350"/>
          <p14:tracePt t="297" x="4662488" y="4606925"/>
          <p14:tracePt t="299" x="4691063" y="4635500"/>
          <p14:tracePt t="300" x="4719638" y="4645025"/>
          <p14:tracePt t="305" x="4786313" y="4710113"/>
          <p14:tracePt t="307" x="4814888" y="4729163"/>
          <p14:tracePt t="308" x="4833938" y="4738688"/>
          <p14:tracePt t="310" x="4843463" y="4738688"/>
          <p14:tracePt t="312" x="4879975" y="4776788"/>
          <p14:tracePt t="314" x="4899025" y="4786313"/>
          <p14:tracePt t="315" x="4908550" y="4814888"/>
          <p14:tracePt t="317" x="4918075" y="4833938"/>
          <p14:tracePt t="319" x="4927600" y="4833938"/>
          <p14:tracePt t="320" x="4956175" y="4862513"/>
          <p14:tracePt t="329" x="5013325" y="4965700"/>
          <p14:tracePt t="330" x="5013325" y="4984750"/>
          <p14:tracePt t="332" x="5032375" y="5013325"/>
          <p14:tracePt t="333" x="5032375" y="5022850"/>
          <p14:tracePt t="345" x="5087938" y="5183188"/>
          <p14:tracePt t="346" x="5097463" y="5221288"/>
          <p14:tracePt t="348" x="5106988" y="5287963"/>
          <p14:tracePt t="349" x="5106988" y="5326063"/>
          <p14:tracePt t="351" x="5106988" y="5381625"/>
          <p14:tracePt t="352" x="5116513" y="5400675"/>
          <p14:tracePt t="353" x="5116513" y="5438775"/>
          <p14:tracePt t="362" x="5183188" y="5713413"/>
          <p14:tracePt t="364" x="5192713" y="5770563"/>
          <p14:tracePt t="366" x="5192713" y="5799138"/>
          <p14:tracePt t="367" x="5202238" y="5854700"/>
          <p14:tracePt t="368" x="5211763" y="5873750"/>
          <p14:tracePt t="370" x="5230813" y="5921375"/>
          <p14:tracePt t="371" x="5230813" y="5940425"/>
          <p14:tracePt t="372" x="5240338" y="5978525"/>
          <p14:tracePt t="378" x="5278438" y="6100763"/>
          <p14:tracePt t="380" x="5287963" y="6148388"/>
          <p14:tracePt t="382" x="5297488" y="6176963"/>
          <p14:tracePt t="383" x="5297488" y="6196013"/>
          <p14:tracePt t="384" x="5297488" y="6224588"/>
          <p14:tracePt t="394" x="5324475" y="6299200"/>
          <p14:tracePt t="411" x="5334000" y="6308725"/>
          <p14:tracePt t="616" x="5324475" y="6308725"/>
          <p14:tracePt t="624" x="5287963" y="6281738"/>
          <p14:tracePt t="629" x="5240338" y="6272213"/>
          <p14:tracePt t="634" x="5154613" y="6243638"/>
          <p14:tracePt t="636" x="5116513" y="6234113"/>
          <p14:tracePt t="637" x="5080000" y="6234113"/>
          <p14:tracePt t="642" x="4956175" y="6196013"/>
          <p14:tracePt t="645" x="4889500" y="6176963"/>
          <p14:tracePt t="647" x="4814888" y="6167438"/>
          <p14:tracePt t="651" x="4729163" y="6129338"/>
          <p14:tracePt t="653" x="4643438" y="6110288"/>
          <p14:tracePt t="655" x="4568825" y="6072188"/>
          <p14:tracePt t="658" x="4521200" y="6062663"/>
          <p14:tracePt t="660" x="4435475" y="6026150"/>
          <p14:tracePt t="662" x="4351338" y="5997575"/>
          <p14:tracePt t="664" x="4294188" y="5988050"/>
          <p14:tracePt t="666" x="4237038" y="5969000"/>
          <p14:tracePt t="668" x="4189413" y="5959475"/>
          <p14:tracePt t="669" x="4152900" y="5949950"/>
          <p14:tracePt t="670" x="4133850" y="5949950"/>
          <p14:tracePt t="671" x="4105275" y="5940425"/>
          <p14:tracePt t="676" x="4029075" y="5940425"/>
          <p14:tracePt t="678" x="3981450" y="5940425"/>
          <p14:tracePt t="681" x="3925888" y="5930900"/>
          <p14:tracePt t="686" x="3859213" y="5930900"/>
          <p14:tracePt t="689" x="3811588" y="5911850"/>
          <p14:tracePt t="694" x="3763963" y="5911850"/>
          <p14:tracePt t="698" x="3725863" y="5911850"/>
          <p14:tracePt t="700" x="3708400" y="5911850"/>
          <p14:tracePt t="702" x="3689350" y="5911850"/>
          <p14:tracePt t="704" x="3660775" y="5911850"/>
          <p14:tracePt t="706" x="3641725" y="5911850"/>
          <p14:tracePt t="708" x="3622675" y="5911850"/>
          <p14:tracePt t="710" x="3603625" y="5911850"/>
          <p14:tracePt t="712" x="3584575" y="5911850"/>
          <p14:tracePt t="714" x="3556000" y="5911850"/>
          <p14:tracePt t="716" x="3527425" y="5911850"/>
          <p14:tracePt t="718" x="3508375" y="5911850"/>
          <p14:tracePt t="719" x="3498850" y="5911850"/>
          <p14:tracePt t="720" x="3481388" y="5911850"/>
          <p14:tracePt t="722" x="3471863" y="5911850"/>
          <p14:tracePt t="723" x="3462338" y="5911850"/>
          <p14:tracePt t="724" x="3452813" y="5911850"/>
          <p14:tracePt t="725" x="3433763" y="5911850"/>
          <p14:tracePt t="727" x="3414713" y="5911850"/>
          <p14:tracePt t="729" x="3395663" y="5911850"/>
          <p14:tracePt t="731" x="3367088" y="5911850"/>
          <p14:tracePt t="732" x="3357563" y="5911850"/>
          <p14:tracePt t="739" x="3273425" y="5911850"/>
          <p14:tracePt t="741" x="3244850" y="5911850"/>
          <p14:tracePt t="743" x="3235325" y="5911850"/>
          <p14:tracePt t="745" x="3197225" y="5911850"/>
          <p14:tracePt t="746" x="3187700" y="5902325"/>
          <p14:tracePt t="748" x="3149600" y="5902325"/>
          <p14:tracePt t="750" x="3130550" y="5902325"/>
          <p14:tracePt t="752" x="3101975" y="5892800"/>
          <p14:tracePt t="753" x="3092450" y="5892800"/>
          <p14:tracePt t="755" x="3063875" y="5892800"/>
          <p14:tracePt t="757" x="3046413" y="5892800"/>
          <p14:tracePt t="758" x="3017838" y="5892800"/>
          <p14:tracePt t="760" x="2989263" y="5892800"/>
          <p14:tracePt t="762" x="2960688" y="5892800"/>
          <p14:tracePt t="763" x="2941638" y="5892800"/>
          <p14:tracePt t="764" x="2913063" y="5883275"/>
          <p14:tracePt t="766" x="2903538" y="5883275"/>
          <p14:tracePt t="767" x="2884488" y="5883275"/>
          <p14:tracePt t="768" x="2855913" y="5873750"/>
          <p14:tracePt t="770" x="2827338" y="5873750"/>
          <p14:tracePt t="771" x="2819400" y="5873750"/>
          <p14:tracePt t="772" x="2800350" y="5873750"/>
          <p14:tracePt t="774" x="2771775" y="5873750"/>
          <p14:tracePt t="775" x="2762250" y="5873750"/>
          <p14:tracePt t="784" x="2638425" y="5864225"/>
          <p14:tracePt t="785" x="2619375" y="5864225"/>
          <p14:tracePt t="787" x="2582863" y="5864225"/>
          <p14:tracePt t="790" x="2544763" y="5864225"/>
          <p14:tracePt t="792" x="2525713" y="5864225"/>
          <p14:tracePt t="794" x="2506663" y="5864225"/>
          <p14:tracePt t="796" x="2487613" y="5864225"/>
          <p14:tracePt t="798" x="2468563" y="5854700"/>
          <p14:tracePt t="799" x="2459038" y="5854700"/>
          <p14:tracePt t="803" x="2430463" y="5854700"/>
          <p14:tracePt t="805" x="2420938" y="5854700"/>
          <p14:tracePt t="811" x="2392363" y="5854700"/>
          <p14:tracePt t="812" x="2382838" y="5854700"/>
          <p14:tracePt t="828" x="2355850" y="5854700"/>
          <p14:tracePt t="921" x="2355850" y="5845175"/>
          <p14:tracePt t="931" x="2355850" y="5780088"/>
          <p14:tracePt t="934" x="2365375" y="5741988"/>
          <p14:tracePt t="938" x="2373313" y="5675313"/>
          <p14:tracePt t="941" x="2392363" y="5646738"/>
          <p14:tracePt t="945" x="2401888" y="5591175"/>
          <p14:tracePt t="950" x="2411413" y="5534025"/>
          <p14:tracePt t="952" x="2420938" y="5505450"/>
          <p14:tracePt t="954" x="2420938" y="5495925"/>
          <p14:tracePt t="959" x="2420938" y="5448300"/>
          <p14:tracePt t="962" x="2439988" y="5391150"/>
          <p14:tracePt t="966" x="2478088" y="5278438"/>
          <p14:tracePt t="970" x="2497138" y="5202238"/>
          <p14:tracePt t="972" x="2516188" y="5118100"/>
          <p14:tracePt t="976" x="2535238" y="5051425"/>
          <p14:tracePt t="980" x="2554288" y="4965700"/>
          <p14:tracePt t="983" x="2554288" y="4927600"/>
          <p14:tracePt t="986" x="2554288" y="4872038"/>
          <p14:tracePt t="987" x="2563813" y="4862513"/>
          <p14:tracePt t="989" x="2563813" y="4833938"/>
          <p14:tracePt t="990" x="2563813" y="4814888"/>
          <p14:tracePt t="992" x="2563813" y="4786313"/>
          <p14:tracePt t="994" x="2563813" y="4767263"/>
          <p14:tracePt t="995" x="2563813" y="4748213"/>
          <p14:tracePt t="997" x="2563813" y="4710113"/>
          <p14:tracePt t="998" x="2563813" y="4700588"/>
          <p14:tracePt t="1000" x="2563813" y="4683125"/>
          <p14:tracePt t="1001" x="2563813" y="4673600"/>
          <p14:tracePt t="1002" x="2563813" y="4664075"/>
          <p14:tracePt t="1004" x="2563813" y="4645025"/>
          <p14:tracePt t="1012" x="2554288" y="4568825"/>
          <p14:tracePt t="1013" x="2544763" y="4530725"/>
          <p14:tracePt t="1015" x="2535238" y="4502150"/>
          <p14:tracePt t="1017" x="2525713" y="4456113"/>
          <p14:tracePt t="1019" x="2506663" y="4427538"/>
          <p14:tracePt t="1021" x="2497138" y="4379913"/>
          <p14:tracePt t="1023" x="2468563" y="4341813"/>
          <p14:tracePt t="1024" x="2468563" y="4332288"/>
          <p14:tracePt t="1026" x="2459038" y="4322763"/>
          <p14:tracePt t="1028" x="2430463" y="4275138"/>
          <p14:tracePt t="1031" x="2411413" y="4256088"/>
          <p14:tracePt t="1032" x="2401888" y="4229100"/>
          <p14:tracePt t="1033" x="2392363" y="4219575"/>
          <p14:tracePt t="1035" x="2382838" y="4200525"/>
          <p14:tracePt t="1036" x="2373313" y="4200525"/>
          <p14:tracePt t="1038" x="2355850" y="4181475"/>
          <p14:tracePt t="1040" x="2346325" y="4162425"/>
          <p14:tracePt t="1041" x="2327275" y="4152900"/>
          <p14:tracePt t="1048" x="2279650" y="4105275"/>
          <p14:tracePt t="1062" x="2241550" y="4086225"/>
          <p14:tracePt t="1064" x="2232025" y="4076700"/>
          <p14:tracePt t="1066" x="2232025" y="4067175"/>
          <p14:tracePt t="1079" x="2222500" y="4057650"/>
          <p14:tracePt t="1100" x="2203450" y="4057650"/>
          <p14:tracePt t="1111" x="2184400" y="4038600"/>
          <p14:tracePt t="1113" x="2174875" y="4038600"/>
          <p14:tracePt t="1114" x="2165350" y="4029075"/>
          <p14:tracePt t="1129" x="2100263" y="3973513"/>
          <p14:tracePt t="1130" x="2081213" y="3954463"/>
          <p14:tracePt t="1131" x="2081213" y="3944938"/>
          <p14:tracePt t="1144" x="1976438" y="3868738"/>
          <p14:tracePt t="1146" x="1947863" y="3849688"/>
          <p14:tracePt t="1148" x="1938338" y="3830638"/>
          <p14:tracePt t="1149" x="1919288" y="3830638"/>
          <p14:tracePt t="1151" x="1911350" y="3821113"/>
          <p14:tracePt t="1153" x="1901825" y="3802063"/>
          <p14:tracePt t="1155" x="1882775" y="3792538"/>
          <p14:tracePt t="1157" x="1863725" y="3773488"/>
          <p14:tracePt t="1159" x="1863725" y="3765550"/>
          <p14:tracePt t="1160" x="1844675" y="3746500"/>
          <p14:tracePt t="1162" x="1825625" y="3708400"/>
          <p14:tracePt t="1169" x="1758950" y="3556000"/>
          <p14:tracePt t="1171" x="1730375" y="3519488"/>
          <p14:tracePt t="1173" x="1711325" y="3490913"/>
          <p14:tracePt t="1174" x="1701800" y="3471863"/>
          <p14:tracePt t="1176" x="1693863" y="3462338"/>
          <p14:tracePt t="1179" x="1674813" y="3414713"/>
          <p14:tracePt t="1180" x="1655763" y="3395663"/>
          <p14:tracePt t="1182" x="1636713" y="3367088"/>
          <p14:tracePt t="1183" x="1627188" y="3357563"/>
          <p14:tracePt t="1189" x="1570038" y="3273425"/>
          <p14:tracePt t="1191" x="1560513" y="3244850"/>
          <p14:tracePt t="1192" x="1541463" y="3235325"/>
          <p14:tracePt t="1194" x="1531938" y="3197225"/>
          <p14:tracePt t="1195" x="1522413" y="3187700"/>
          <p14:tracePt t="1196" x="1512888" y="3168650"/>
          <p14:tracePt t="1198" x="1484313" y="3140075"/>
          <p14:tracePt t="1200" x="1466850" y="3121025"/>
          <p14:tracePt t="1201" x="1457325" y="3092450"/>
          <p14:tracePt t="1203" x="1447800" y="3084513"/>
          <p14:tracePt t="1205" x="1428750" y="3065463"/>
          <p14:tracePt t="1206" x="1419225" y="3036888"/>
          <p14:tracePt t="1208" x="1409700" y="3027363"/>
          <p14:tracePt t="1216" x="1362075" y="2932113"/>
          <p14:tracePt t="1218" x="1352550" y="2913063"/>
          <p14:tracePt t="1220" x="1352550" y="2894013"/>
          <p14:tracePt t="1221" x="1343025" y="2894013"/>
          <p14:tracePt t="1223" x="1333500" y="2865438"/>
          <p14:tracePt t="1225" x="1323975" y="2865438"/>
          <p14:tracePt t="1227" x="1304925" y="2828925"/>
          <p14:tracePt t="1233" x="1285875" y="2771775"/>
          <p14:tracePt t="1234" x="1285875" y="2762250"/>
          <p14:tracePt t="1235" x="1276350" y="2743200"/>
          <p14:tracePt t="1237" x="1266825" y="2714625"/>
          <p14:tracePt t="1238" x="1266825" y="2695575"/>
          <p14:tracePt t="1239" x="1257300" y="2676525"/>
          <p14:tracePt t="1246" x="1230313" y="2628900"/>
          <p14:tracePt t="1277" x="1230313" y="2620963"/>
          <p14:tracePt t="1294" x="1220788" y="2620963"/>
          <p14:tracePt t="1351" x="1211263" y="2620963"/>
          <p14:tracePt t="1480" x="1201738" y="2620963"/>
          <p14:tracePt t="1761" x="1211263" y="2620963"/>
          <p14:tracePt t="1767" x="1220788" y="2620963"/>
          <p14:tracePt t="1776" x="1230313" y="2620963"/>
          <p14:tracePt t="1778" x="1239838" y="2620963"/>
          <p14:tracePt t="1794" x="1257300" y="2628900"/>
          <p14:tracePt t="1810" x="1276350" y="2638425"/>
          <p14:tracePt t="1826" x="1295400" y="2647950"/>
          <p14:tracePt t="1828" x="1314450" y="2647950"/>
          <p14:tracePt t="1844" x="1323975" y="2667000"/>
          <p14:tracePt t="1861" x="1352550" y="2686050"/>
          <p14:tracePt t="1862" x="1362075" y="2686050"/>
          <p14:tracePt t="1877" x="1371600" y="2695575"/>
          <p14:tracePt t="1879" x="1381125" y="2695575"/>
          <p14:tracePt t="1894" x="1390650" y="2695575"/>
          <p14:tracePt t="1948" x="1400175" y="2695575"/>
          <p14:tracePt t="1961" x="1409700" y="2695575"/>
          <p14:tracePt t="1978" x="1447800" y="2714625"/>
          <p14:tracePt t="1995" x="1484313" y="2743200"/>
          <p14:tracePt t="2011" x="1522413" y="2771775"/>
          <p14:tracePt t="2012" x="1522413" y="2781300"/>
          <p14:tracePt t="2027" x="1560513" y="2828925"/>
          <p14:tracePt t="2029" x="1579563" y="2838450"/>
          <p14:tracePt t="2044" x="1617663" y="2884488"/>
          <p14:tracePt t="2046" x="1627188" y="2913063"/>
          <p14:tracePt t="2048" x="1627188" y="2922588"/>
          <p14:tracePt t="2077" x="1711325" y="3084513"/>
          <p14:tracePt t="2093" x="1749425" y="3159125"/>
          <p14:tracePt t="2095" x="1749425" y="3187700"/>
          <p14:tracePt t="2110" x="1778000" y="3244850"/>
          <p14:tracePt t="2111" x="1787525" y="3254375"/>
          <p14:tracePt t="2126" x="1797050" y="3273425"/>
          <p14:tracePt t="2229" x="1797050" y="3282950"/>
          <p14:tracePt t="2243" x="1797050" y="3386138"/>
          <p14:tracePt t="2246" x="1797050" y="3405188"/>
          <p14:tracePt t="2247" x="1797050" y="3433763"/>
          <p14:tracePt t="2260" x="1797050" y="3500438"/>
          <p14:tracePt t="2276" x="1797050" y="3575050"/>
          <p14:tracePt t="2278" x="1787525" y="3584575"/>
          <p14:tracePt t="2280" x="1787525" y="3613150"/>
          <p14:tracePt t="2282" x="1787525" y="3632200"/>
          <p14:tracePt t="2284" x="1787525" y="3651250"/>
          <p14:tracePt t="2286" x="1787525" y="3660775"/>
          <p14:tracePt t="2288" x="1778000" y="3679825"/>
          <p14:tracePt t="2289" x="1778000" y="3689350"/>
          <p14:tracePt t="2295" x="1778000" y="3746500"/>
          <p14:tracePt t="2309" x="1778000" y="3840163"/>
          <p14:tracePt t="2310" x="1778000" y="3849688"/>
          <p14:tracePt t="2326" x="1797050" y="3906838"/>
          <p14:tracePt t="2343" x="1844675" y="3973513"/>
          <p14:tracePt t="2345" x="1844675" y="3983038"/>
          <p14:tracePt t="2346" x="1854200" y="3983038"/>
          <p14:tracePt t="2360" x="1892300" y="4057650"/>
          <p14:tracePt t="2361" x="1901825" y="4067175"/>
          <p14:tracePt t="2363" x="1911350" y="4076700"/>
          <p14:tracePt t="2365" x="1911350" y="4095750"/>
          <p14:tracePt t="2367" x="1928813" y="4105275"/>
          <p14:tracePt t="2368" x="1928813" y="4114800"/>
          <p14:tracePt t="2370" x="1947863" y="4133850"/>
          <p14:tracePt t="2372" x="1957388" y="4152900"/>
          <p14:tracePt t="2374" x="1985963" y="4171950"/>
          <p14:tracePt t="2375" x="1995488" y="4181475"/>
          <p14:tracePt t="2377" x="2005013" y="4200525"/>
          <p14:tracePt t="2378" x="2014538" y="4210050"/>
          <p14:tracePt t="2380" x="2033588" y="4219575"/>
          <p14:tracePt t="2382" x="2043113" y="4237038"/>
          <p14:tracePt t="2384" x="2071688" y="4256088"/>
          <p14:tracePt t="2385" x="2081213" y="4265613"/>
          <p14:tracePt t="2387" x="2100263" y="4275138"/>
          <p14:tracePt t="2388" x="2119313" y="4313238"/>
          <p14:tracePt t="2390" x="2155825" y="4322763"/>
          <p14:tracePt t="2392" x="2174875" y="4360863"/>
          <p14:tracePt t="2394" x="2203450" y="4370388"/>
          <p14:tracePt t="2395" x="2222500" y="4389438"/>
          <p14:tracePt t="2397" x="2241550" y="4408488"/>
          <p14:tracePt t="2398" x="2260600" y="4418013"/>
          <p14:tracePt t="2399" x="2270125" y="4427538"/>
          <p14:tracePt t="2400" x="2279650" y="4456113"/>
          <p14:tracePt t="2402" x="2308225" y="4464050"/>
          <p14:tracePt t="2403" x="2317750" y="4483100"/>
          <p14:tracePt t="2404" x="2327275" y="4492625"/>
          <p14:tracePt t="2406" x="2346325" y="4492625"/>
          <p14:tracePt t="2408" x="2365375" y="4502150"/>
          <p14:tracePt t="2408" x="2382838" y="4511675"/>
          <p14:tracePt t="2410" x="2401888" y="4540250"/>
          <p14:tracePt t="2420" x="2506663" y="4597400"/>
          <p14:tracePt t="2422" x="2525713" y="4616450"/>
          <p14:tracePt t="2423" x="2535238" y="4625975"/>
          <p14:tracePt t="2424" x="2563813" y="4654550"/>
          <p14:tracePt t="2443" x="2743200" y="4767263"/>
          <p14:tracePt t="2445" x="2762250" y="4776788"/>
          <p14:tracePt t="2447" x="2771775" y="4786313"/>
          <p14:tracePt t="2449" x="2790825" y="4795838"/>
          <p14:tracePt t="2451" x="2800350" y="4795838"/>
          <p14:tracePt t="2460" x="2865438" y="4833938"/>
          <p14:tracePt t="2461" x="2874963" y="4843463"/>
          <p14:tracePt t="2463" x="2894013" y="4852988"/>
          <p14:tracePt t="2464" x="2903538" y="4852988"/>
          <p14:tracePt t="2467" x="2922588" y="4872038"/>
          <p14:tracePt t="2469" x="2960688" y="4881563"/>
          <p14:tracePt t="2476" x="3008313" y="4918075"/>
          <p14:tracePt t="2477" x="3027363" y="4927600"/>
          <p14:tracePt t="2478" x="3046413" y="4946650"/>
          <p14:tracePt t="2480" x="3073400" y="4956175"/>
          <p14:tracePt t="2481" x="3101975" y="4965700"/>
          <p14:tracePt t="2482" x="3111500" y="4965700"/>
          <p14:tracePt t="2493" x="3273425" y="5051425"/>
          <p14:tracePt t="2495" x="3309938" y="5070475"/>
          <p14:tracePt t="2497" x="3348038" y="5089525"/>
          <p14:tracePt t="2499" x="3395663" y="5118100"/>
          <p14:tracePt t="2502" x="3471863" y="5145088"/>
          <p14:tracePt t="2505" x="3517900" y="5164138"/>
          <p14:tracePt t="2507" x="3565525" y="5164138"/>
          <p14:tracePt t="2509" x="3584575" y="5183188"/>
          <p14:tracePt t="2510" x="3641725" y="5183188"/>
          <p14:tracePt t="2511" x="3670300" y="5192713"/>
          <p14:tracePt t="2513" x="3717925" y="5192713"/>
          <p14:tracePt t="2515" x="3744913" y="5202238"/>
          <p14:tracePt t="2517" x="3783013" y="5202238"/>
          <p14:tracePt t="2519" x="3849688" y="5221288"/>
          <p14:tracePt t="2521" x="3897313" y="5230813"/>
          <p14:tracePt t="2523" x="3944938" y="5249863"/>
          <p14:tracePt t="2524" x="3952875" y="5249863"/>
          <p14:tracePt t="2527" x="3981450" y="5268913"/>
          <p14:tracePt t="2528" x="4038600" y="5287963"/>
          <p14:tracePt t="2530" x="4076700" y="5307013"/>
          <p14:tracePt t="2531" x="4114800" y="5307013"/>
          <p14:tracePt t="2533" x="4152900" y="5326063"/>
          <p14:tracePt t="2534" x="4189413" y="5345113"/>
          <p14:tracePt t="2536" x="4217988" y="5364163"/>
          <p14:tracePt t="2537" x="4256088" y="5372100"/>
          <p14:tracePt t="2539" x="4284663" y="5372100"/>
          <p14:tracePt t="2540" x="4294188" y="5400675"/>
          <p14:tracePt t="2541" x="4322763" y="5400675"/>
          <p14:tracePt t="2543" x="4351338" y="5410200"/>
          <p14:tracePt t="2545" x="4360863" y="5419725"/>
          <p14:tracePt t="2547" x="4406900" y="5429250"/>
          <p14:tracePt t="2549" x="4425950" y="5448300"/>
          <p14:tracePt t="2551" x="4473575" y="5457825"/>
          <p14:tracePt t="2553" x="4492625" y="5457825"/>
          <p14:tracePt t="2554" x="4511675" y="5467350"/>
          <p14:tracePt t="2556" x="4530725" y="5467350"/>
          <p14:tracePt t="2558" x="4540250" y="5476875"/>
          <p14:tracePt t="2560" x="4578350" y="5486400"/>
          <p14:tracePt t="2561" x="4597400" y="5486400"/>
          <p14:tracePt t="2563" x="4616450" y="5495925"/>
          <p14:tracePt t="2564" x="4625975" y="5495925"/>
          <p14:tracePt t="2565" x="4633913" y="5495925"/>
          <p14:tracePt t="2573" x="4700588" y="5534025"/>
          <p14:tracePt t="2581" x="4776788" y="5553075"/>
          <p14:tracePt t="2583" x="4795838" y="5562600"/>
          <p14:tracePt t="2584" x="4805363" y="5562600"/>
          <p14:tracePt t="2594" x="4889500" y="5581650"/>
          <p14:tracePt t="2596" x="4908550" y="5591175"/>
          <p14:tracePt t="2598" x="4918075" y="5591175"/>
          <p14:tracePt t="2599" x="4927600" y="5591175"/>
          <p14:tracePt t="2601" x="4946650" y="5591175"/>
          <p14:tracePt t="2610" x="4984750" y="5591175"/>
          <p14:tracePt t="2611" x="4994275" y="5591175"/>
          <p14:tracePt t="2626" x="5051425" y="5600700"/>
          <p14:tracePt t="2643" x="5116513" y="5600700"/>
          <p14:tracePt t="2645" x="5126038" y="5600700"/>
          <p14:tracePt t="2647" x="5145088" y="5600700"/>
          <p14:tracePt t="2650" x="5154613" y="5600700"/>
          <p14:tracePt t="2652" x="5164138" y="5608638"/>
          <p14:tracePt t="2653" x="5192713" y="5608638"/>
          <p14:tracePt t="2676" x="5334000" y="5608638"/>
          <p14:tracePt t="2693" x="5448300" y="5618163"/>
          <p14:tracePt t="2696" x="5476875" y="5618163"/>
          <p14:tracePt t="2697" x="5486400" y="5618163"/>
          <p14:tracePt t="2699" x="5495925" y="5618163"/>
          <p14:tracePt t="2710" x="5589588" y="5618163"/>
          <p14:tracePt t="2712" x="5608638" y="5618163"/>
          <p14:tracePt t="2714" x="5627688" y="5618163"/>
          <p14:tracePt t="2716" x="5646738" y="5618163"/>
          <p14:tracePt t="2717" x="5665788" y="5618163"/>
          <p14:tracePt t="2718" x="5675313" y="5618163"/>
          <p14:tracePt t="2720" x="5694363" y="5618163"/>
          <p14:tracePt t="2722" x="5722938" y="5618163"/>
          <p14:tracePt t="2725" x="5751513" y="5618163"/>
          <p14:tracePt t="2727" x="5768975" y="5627688"/>
          <p14:tracePt t="2729" x="5826125" y="5627688"/>
          <p14:tracePt t="2732" x="5854700" y="5627688"/>
          <p14:tracePt t="2734" x="5883275" y="5627688"/>
          <p14:tracePt t="2735" x="5921375" y="5637213"/>
          <p14:tracePt t="2737" x="5940425" y="5637213"/>
          <p14:tracePt t="2738" x="5969000" y="5637213"/>
          <p14:tracePt t="2741" x="6015038" y="5656263"/>
          <p14:tracePt t="2742" x="6043613" y="5656263"/>
          <p14:tracePt t="2745" x="6072188" y="5665788"/>
          <p14:tracePt t="2746" x="6119813" y="5684838"/>
          <p14:tracePt t="2748" x="6129338" y="5694363"/>
          <p14:tracePt t="2750" x="6186488" y="5694363"/>
          <p14:tracePt t="2752" x="6213475" y="5703888"/>
          <p14:tracePt t="2754" x="6251575" y="5713413"/>
          <p14:tracePt t="2756" x="6289675" y="5722938"/>
          <p14:tracePt t="2760" x="6337300" y="5741988"/>
          <p14:tracePt t="2764" x="6403975" y="5751513"/>
          <p14:tracePt t="2766" x="6440488" y="5770563"/>
          <p14:tracePt t="2769" x="6488113" y="5789613"/>
          <p14:tracePt t="2772" x="6526213" y="5799138"/>
          <p14:tracePt t="2775" x="6545263" y="5818188"/>
          <p14:tracePt t="2778" x="6592888" y="5827713"/>
          <p14:tracePt t="2782" x="6630988" y="5854700"/>
          <p14:tracePt t="2785" x="6677025" y="5864225"/>
          <p14:tracePt t="2788" x="6705600" y="5864225"/>
          <p14:tracePt t="2791" x="6715125" y="5873750"/>
          <p14:tracePt t="2795" x="6743700" y="5883275"/>
          <p14:tracePt t="2797" x="6762750" y="5883275"/>
          <p14:tracePt t="2800" x="6781800" y="5892800"/>
          <p14:tracePt t="2802" x="6800850" y="5902325"/>
          <p14:tracePt t="2804" x="6810375" y="5902325"/>
          <p14:tracePt t="2806" x="6829425" y="5911850"/>
          <p14:tracePt t="2815" x="6886575" y="5930900"/>
          <p14:tracePt t="2817" x="6894513" y="5940425"/>
          <p14:tracePt t="2819" x="6904038" y="5940425"/>
          <p14:tracePt t="2822" x="6913563" y="5949950"/>
          <p14:tracePt t="2824" x="6932613" y="5959475"/>
          <p14:tracePt t="2834" x="6999288" y="5988050"/>
          <p14:tracePt t="2837" x="7008813" y="5997575"/>
          <p14:tracePt t="2839" x="7027863" y="5997575"/>
          <p14:tracePt t="2842" x="7027863" y="6007100"/>
          <p14:tracePt t="2845" x="7056438" y="6026150"/>
          <p14:tracePt t="2846" x="7065963" y="6035675"/>
          <p14:tracePt t="2853" x="7094538" y="6054725"/>
          <p14:tracePt t="2855" x="7104063" y="6062663"/>
          <p14:tracePt t="2865" x="7140575" y="6100763"/>
          <p14:tracePt t="2877" x="7169150" y="6138863"/>
          <p14:tracePt t="2893" x="7178675" y="6157913"/>
          <p14:tracePt t="2996" x="7169150" y="6157913"/>
          <p14:tracePt t="3009" x="7159625" y="6167438"/>
          <p14:tracePt t="3043" x="7159625" y="6176963"/>
          <p14:tracePt t="3059" x="7131050" y="6234113"/>
          <p14:tracePt t="3062" x="7131050" y="6243638"/>
          <p14:tracePt t="3065" x="7131050" y="6262688"/>
          <p14:tracePt t="3077" x="7112000" y="6327775"/>
          <p14:tracePt t="3079" x="7112000" y="6337300"/>
          <p14:tracePt t="3093" x="7112000" y="6423025"/>
          <p14:tracePt t="3095" x="7112000" y="6432550"/>
          <p14:tracePt t="3097" x="7121525" y="6461125"/>
          <p14:tracePt t="3100" x="7131050" y="6470650"/>
          <p14:tracePt t="3102" x="7140575" y="6516688"/>
          <p14:tracePt t="3105" x="7150100" y="6526213"/>
          <p14:tracePt t="3107" x="7159625" y="6535738"/>
          <p14:tracePt t="3111" x="7178675" y="6573838"/>
          <p14:tracePt t="3114" x="7197725" y="6592888"/>
          <p14:tracePt t="3120" x="7254875" y="6621463"/>
          <p14:tracePt t="3122" x="7283450" y="6630988"/>
          <p14:tracePt t="3124" x="7312025" y="6640513"/>
          <p14:tracePt t="3127" x="7358063" y="6650038"/>
          <p14:tracePt t="3130" x="7377113" y="6650038"/>
          <p14:tracePt t="3132" x="7424738" y="6659563"/>
          <p14:tracePt t="3135" x="7462838" y="6659563"/>
          <p14:tracePt t="3137" x="7491413" y="6659563"/>
          <p14:tracePt t="3139" x="7519988" y="6659563"/>
          <p14:tracePt t="3140" x="7529513" y="6659563"/>
          <p14:tracePt t="3142" x="7548563" y="6659563"/>
          <p14:tracePt t="3144" x="7575550" y="6659563"/>
          <p14:tracePt t="3145" x="7585075" y="6659563"/>
          <p14:tracePt t="3148" x="7623175" y="6659563"/>
          <p14:tracePt t="3149" x="7632700" y="6659563"/>
          <p14:tracePt t="3151" x="7661275" y="6659563"/>
          <p14:tracePt t="3153" x="7699375" y="6659563"/>
          <p14:tracePt t="3155" x="7718425" y="6659563"/>
          <p14:tracePt t="3158" x="7747000" y="6650038"/>
          <p14:tracePt t="3160" x="7775575" y="6640513"/>
          <p14:tracePt t="3163" x="7802563" y="6630988"/>
          <p14:tracePt t="3164" x="7821613" y="6630988"/>
          <p14:tracePt t="3165" x="7850188" y="6630988"/>
          <p14:tracePt t="3167" x="7878763" y="6621463"/>
          <p14:tracePt t="3168" x="7888288" y="6611938"/>
          <p14:tracePt t="3170" x="7907338" y="6602413"/>
          <p14:tracePt t="3171" x="7916863" y="6602413"/>
          <p14:tracePt t="3177" x="7974013" y="6573838"/>
          <p14:tracePt t="3192" x="8115300" y="6545263"/>
          <p14:tracePt t="3193" x="8143875" y="6526213"/>
          <p14:tracePt t="3194" x="8153400" y="6526213"/>
          <p14:tracePt t="3210" x="8229600" y="6499225"/>
          <p14:tracePt t="3211" x="8239125" y="6480175"/>
          <p14:tracePt t="3225" x="8247063" y="6480175"/>
          <p14:tracePt t="3247" x="8256588" y="6480175"/>
          <p14:tracePt t="3249" x="8275638" y="6470650"/>
          <p14:tracePt t="3251" x="8285163" y="6470650"/>
          <p14:tracePt t="3260" x="8332788" y="6470650"/>
          <p14:tracePt t="3262" x="8342313" y="6470650"/>
          <p14:tracePt t="3263" x="8351838" y="6470650"/>
          <p14:tracePt t="3265" x="8361363" y="6470650"/>
          <p14:tracePt t="3277" x="8408988" y="6470650"/>
          <p14:tracePt t="3278" x="8418513" y="6470650"/>
          <p14:tracePt t="3293" x="8447088" y="6489700"/>
          <p14:tracePt t="3579" x="8437563" y="6489700"/>
          <p14:tracePt t="3595" x="8428038" y="6489700"/>
          <p14:tracePt t="3610" x="8408988" y="6489700"/>
          <p14:tracePt t="3681" x="8399463" y="6489700"/>
          <p14:tracePt t="3686" x="8389938" y="6480175"/>
          <p14:tracePt t="3687" x="8389938" y="6461125"/>
          <p14:tracePt t="3691" x="8370888" y="6442075"/>
          <p14:tracePt t="3708" x="8285163" y="6356350"/>
          <p14:tracePt t="3725" x="8201025" y="6299200"/>
          <p14:tracePt t="3726" x="8191500" y="6289675"/>
          <p14:tracePt t="3742" x="8134350" y="6281738"/>
          <p14:tracePt t="3758" x="8067675" y="6281738"/>
          <p14:tracePt t="3760" x="8058150" y="6281738"/>
          <p14:tracePt t="3761" x="8048625" y="6281738"/>
          <p14:tracePt t="3762" x="8039100" y="6281738"/>
          <p14:tracePt t="3775" x="7983538" y="6281738"/>
          <p14:tracePt t="3792" x="7878763" y="6262688"/>
          <p14:tracePt t="3794" x="7859713" y="6253163"/>
          <p14:tracePt t="3796" x="7840663" y="6253163"/>
          <p14:tracePt t="3807" x="7756525" y="6215063"/>
          <p14:tracePt t="3809" x="7747000" y="6205538"/>
          <p14:tracePt t="3825" x="7642225" y="6148388"/>
          <p14:tracePt t="3826" x="7632700" y="6148388"/>
          <p14:tracePt t="3827" x="7623175" y="6148388"/>
          <p14:tracePt t="3828" x="7623175" y="6138863"/>
          <p14:tracePt t="3829" x="7613650" y="6138863"/>
          <p14:tracePt t="3858" x="7519988" y="6081713"/>
          <p14:tracePt t="3875" x="7481888" y="6072188"/>
          <p14:tracePt t="3892" x="7453313" y="6072188"/>
          <p14:tracePt t="3893" x="7443788" y="6072188"/>
          <p14:tracePt t="3908" x="7434263" y="6072188"/>
          <p14:tracePt t="4011" x="7434263" y="6081713"/>
          <p14:tracePt t="4042" x="7434263" y="6100763"/>
          <p14:tracePt t="4058" x="7453313" y="6157913"/>
          <p14:tracePt t="4059" x="7453313" y="6167438"/>
          <p14:tracePt t="4075" x="7472363" y="6215063"/>
          <p14:tracePt t="4091" x="7510463" y="6281738"/>
          <p14:tracePt t="4108" x="7529513" y="6318250"/>
          <p14:tracePt t="4110" x="7529513" y="6327775"/>
          <p14:tracePt t="4111" x="7529513" y="6337300"/>
          <p14:tracePt t="4124" x="7539038" y="6356350"/>
          <p14:tracePt t="4141" x="7539038" y="6375400"/>
          <p14:tracePt t="4158" x="7558088" y="6423025"/>
          <p14:tracePt t="4174" x="7585075" y="6480175"/>
          <p14:tracePt t="4175" x="7594600" y="6489700"/>
          <p14:tracePt t="4191" x="7699375" y="6573838"/>
          <p14:tracePt t="4208" x="7888288" y="6640513"/>
          <p14:tracePt t="4209" x="7897813" y="6640513"/>
          <p14:tracePt t="4211" x="7916863" y="6640513"/>
          <p14:tracePt t="4212" x="7935913" y="6640513"/>
          <p14:tracePt t="4213" x="7945438" y="6640513"/>
          <p14:tracePt t="4215" x="7964488" y="6640513"/>
          <p14:tracePt t="4216" x="7974013" y="6640513"/>
          <p14:tracePt t="4217" x="7983538" y="6640513"/>
          <p14:tracePt t="4224" x="8029575" y="6640513"/>
          <p14:tracePt t="4242" x="8105775" y="6640513"/>
          <p14:tracePt t="4243" x="8115300" y="6640513"/>
          <p14:tracePt t="4244" x="8124825" y="6640513"/>
          <p14:tracePt t="4258" x="8191500" y="6640513"/>
          <p14:tracePt t="4259" x="8201025" y="6640513"/>
          <p14:tracePt t="4260" x="8210550" y="6640513"/>
          <p14:tracePt t="4274" x="8313738" y="6621463"/>
          <p14:tracePt t="4276" x="8332788" y="6621463"/>
          <p14:tracePt t="4277" x="8342313" y="6621463"/>
          <p14:tracePt t="4279" x="8351838" y="6611938"/>
          <p14:tracePt t="4291" x="8474075" y="6592888"/>
          <p14:tracePt t="4293" x="8493125" y="6583363"/>
          <p14:tracePt t="4295" x="8512175" y="6583363"/>
          <p14:tracePt t="4296" x="8521700" y="6583363"/>
          <p14:tracePt t="4297" x="8531225" y="6583363"/>
          <p14:tracePt t="4298" x="8540750" y="6583363"/>
          <p14:tracePt t="4299" x="8569325" y="6573838"/>
          <p14:tracePt t="4307" x="8636000" y="6564313"/>
          <p14:tracePt t="4309" x="8655050" y="6554788"/>
          <p14:tracePt t="4324" x="8767763" y="6516688"/>
          <p14:tracePt t="4326" x="8777288" y="6516688"/>
          <p14:tracePt t="4341" x="8853488" y="6499225"/>
          <p14:tracePt t="4357" x="8918575" y="6480175"/>
          <p14:tracePt t="4359" x="8928100" y="6470650"/>
          <p14:tracePt t="4374" x="8985250" y="6451600"/>
          <p14:tracePt t="4375" x="8994775" y="6451600"/>
          <p14:tracePt t="4391" x="9080500" y="6413500"/>
          <p14:tracePt t="4407" x="9174163" y="6384925"/>
          <p14:tracePt t="4424" x="9231313" y="6365875"/>
          <p14:tracePt t="4441" x="9278938" y="6356350"/>
          <p14:tracePt t="4458" x="9355138" y="6346825"/>
          <p14:tracePt t="4460" x="9372600" y="6346825"/>
          <p14:tracePt t="4474" x="9420225" y="6346825"/>
          <p14:tracePt t="4491" x="9458325" y="6337300"/>
          <p14:tracePt t="4507" x="9467850" y="6337300"/>
          <p14:tracePt t="4601" x="9458325" y="6327775"/>
          <p14:tracePt t="4608" x="9429750" y="6308725"/>
          <p14:tracePt t="4610" x="9410700" y="6299200"/>
          <p14:tracePt t="4611" x="9401175" y="6289675"/>
          <p14:tracePt t="4625" x="9345613" y="6262688"/>
          <p14:tracePt t="4641" x="9250363" y="6224588"/>
          <p14:tracePt t="4642" x="9240838" y="6215063"/>
          <p14:tracePt t="4644" x="9221788" y="6205538"/>
          <p14:tracePt t="4645" x="9212263" y="6205538"/>
          <p14:tracePt t="4647" x="9202738" y="6205538"/>
          <p14:tracePt t="4658" x="9128125" y="6186488"/>
          <p14:tracePt t="4659" x="9118600" y="6186488"/>
          <p14:tracePt t="4674" x="9061450" y="6176963"/>
          <p14:tracePt t="4676" x="9051925" y="6176963"/>
          <p14:tracePt t="4691" x="9023350" y="6157913"/>
          <p14:tracePt t="4708" x="8994775" y="6148388"/>
          <p14:tracePt t="4725" x="8937625" y="6129338"/>
          <p14:tracePt t="4741" x="8882063" y="6100763"/>
          <p14:tracePt t="4758" x="8853488" y="6081713"/>
          <p14:tracePt t="4759" x="8843963" y="6081713"/>
          <p14:tracePt t="4794" x="8834438" y="6081713"/>
          <p14:tracePt t="4813" x="8834438" y="6072188"/>
          <p14:tracePt t="4814" x="8824913" y="6072188"/>
          <p14:tracePt t="4824" x="8796338" y="6062663"/>
          <p14:tracePt t="4841" x="8739188" y="6054725"/>
          <p14:tracePt t="4843" x="8729663" y="6054725"/>
          <p14:tracePt t="4844" x="8720138" y="6054725"/>
          <p14:tracePt t="4846" x="8710613" y="6054725"/>
          <p14:tracePt t="4857" x="8655050" y="6054725"/>
          <p14:tracePt t="4860" x="8645525" y="6054725"/>
          <p14:tracePt t="4861" x="8636000" y="6054725"/>
          <p14:tracePt t="4863" x="8616950" y="6054725"/>
          <p14:tracePt t="4874" x="8550275" y="6045200"/>
          <p14:tracePt t="4875" x="8540750" y="6045200"/>
          <p14:tracePt t="4877" x="8531225" y="6045200"/>
          <p14:tracePt t="4878" x="8512175" y="6045200"/>
          <p14:tracePt t="4880" x="8493125" y="6045200"/>
          <p14:tracePt t="4881" x="8483600" y="6045200"/>
          <p14:tracePt t="4882" x="8474075" y="6045200"/>
          <p14:tracePt t="4884" x="8456613" y="6035675"/>
          <p14:tracePt t="4885" x="8447088" y="6035675"/>
          <p14:tracePt t="4887" x="8428038" y="6035675"/>
          <p14:tracePt t="4888" x="8399463" y="6035675"/>
          <p14:tracePt t="4890" x="8380413" y="6026150"/>
          <p14:tracePt t="4892" x="8361363" y="6026150"/>
          <p14:tracePt t="4893" x="8351838" y="6016625"/>
          <p14:tracePt t="4895" x="8332788" y="6016625"/>
          <p14:tracePt t="4896" x="8323263" y="6016625"/>
          <p14:tracePt t="4898" x="8304213" y="6016625"/>
          <p14:tracePt t="4899" x="8285163" y="6016625"/>
          <p14:tracePt t="4900" x="8275638" y="6007100"/>
          <p14:tracePt t="4902" x="8256588" y="6007100"/>
          <p14:tracePt t="4903" x="8247063" y="6007100"/>
          <p14:tracePt t="4906" x="8220075" y="6007100"/>
          <p14:tracePt t="4907" x="8210550" y="5997575"/>
          <p14:tracePt t="4908" x="8191500" y="5997575"/>
          <p14:tracePt t="4910" x="8172450" y="5997575"/>
          <p14:tracePt t="4912" x="8143875" y="5988050"/>
          <p14:tracePt t="4914" x="8134350" y="5988050"/>
          <p14:tracePt t="4914" x="8124825" y="5978525"/>
          <p14:tracePt t="4916" x="8105775" y="5978525"/>
          <p14:tracePt t="4917" x="8096250" y="5978525"/>
          <p14:tracePt t="4919" x="8086725" y="5969000"/>
          <p14:tracePt t="4920" x="8077200" y="5969000"/>
          <p14:tracePt t="4922" x="8058150" y="5969000"/>
          <p14:tracePt t="4929" x="8012113" y="5959475"/>
          <p14:tracePt t="4940" x="7926388" y="5959475"/>
          <p14:tracePt t="4942" x="7907338" y="5959475"/>
          <p14:tracePt t="4943" x="7897813" y="5959475"/>
          <p14:tracePt t="4958" x="7785100" y="5949950"/>
          <p14:tracePt t="4959" x="7775575" y="5940425"/>
          <p14:tracePt t="4960" x="7766050" y="5940425"/>
          <p14:tracePt t="4974" x="7642225" y="5940425"/>
          <p14:tracePt t="4991" x="7529513" y="5940425"/>
          <p14:tracePt t="4992" x="7519988" y="5940425"/>
          <p14:tracePt t="5008" x="7434263" y="5940425"/>
          <p14:tracePt t="5024" x="7386638" y="5949950"/>
          <p14:tracePt t="5025" x="7377113" y="5949950"/>
          <p14:tracePt t="5027" x="7367588" y="5949950"/>
          <p14:tracePt t="5040" x="7358063" y="5949950"/>
          <p14:tracePt t="5058" x="7321550" y="5959475"/>
          <p14:tracePt t="5074" x="7292975" y="5969000"/>
          <p14:tracePt t="5076" x="7283450" y="5969000"/>
          <p14:tracePt t="5078" x="7273925" y="5969000"/>
          <p14:tracePt t="5092" x="7245350" y="5978525"/>
          <p14:tracePt t="5094" x="7226300" y="5988050"/>
          <p14:tracePt t="5096" x="7226300" y="5997575"/>
          <p14:tracePt t="5098" x="7216775" y="6007100"/>
          <p14:tracePt t="5107" x="7197725" y="6026150"/>
          <p14:tracePt t="5110" x="7188200" y="6045200"/>
          <p14:tracePt t="5124" x="7159625" y="6100763"/>
          <p14:tracePt t="5125" x="7159625" y="6110288"/>
          <p14:tracePt t="5127" x="7140575" y="6119813"/>
          <p14:tracePt t="5141" x="7121525" y="6196013"/>
          <p14:tracePt t="5158" x="7112000" y="6253163"/>
          <p14:tracePt t="5160" x="7112000" y="6262688"/>
          <p14:tracePt t="5176" x="7112000" y="6289675"/>
          <p14:tracePt t="5191" x="7112000" y="6299200"/>
          <p14:tracePt t="5207" x="7131050" y="6308725"/>
          <p14:tracePt t="5209" x="7159625" y="6308725"/>
          <p14:tracePt t="5225" x="7245350" y="6308725"/>
          <p14:tracePt t="5240" x="7348538" y="6308725"/>
          <p14:tracePt t="5257" x="7443788" y="6308725"/>
          <p14:tracePt t="5260" x="7462838" y="6308725"/>
          <p14:tracePt t="5262" x="7481888" y="6308725"/>
          <p14:tracePt t="5276" x="7558088" y="6318250"/>
          <p14:tracePt t="5277" x="7566025" y="6327775"/>
          <p14:tracePt t="5291" x="7604125" y="6337300"/>
          <p14:tracePt t="5293" x="7613650" y="6337300"/>
          <p14:tracePt t="5308" x="7680325" y="6356350"/>
          <p14:tracePt t="5311" x="7699375" y="6375400"/>
          <p14:tracePt t="5325" x="7756525" y="6403975"/>
          <p14:tracePt t="5327" x="7756525" y="6413500"/>
          <p14:tracePt t="5341" x="7812088" y="6442075"/>
          <p14:tracePt t="5343" x="7821613" y="6451600"/>
          <p14:tracePt t="5345" x="7831138" y="6451600"/>
          <p14:tracePt t="5376" x="7964488" y="6480175"/>
          <p14:tracePt t="5378" x="7983538" y="6480175"/>
          <p14:tracePt t="5380" x="7993063" y="6480175"/>
          <p14:tracePt t="5383" x="8012113" y="6480175"/>
          <p14:tracePt t="5384" x="8020050" y="6489700"/>
          <p14:tracePt t="5387" x="8048625" y="6489700"/>
          <p14:tracePt t="5392" x="8086725" y="6489700"/>
          <p14:tracePt t="5394" x="8115300" y="6499225"/>
          <p14:tracePt t="5407" x="8229600" y="6499225"/>
          <p14:tracePt t="5410" x="8247063" y="6499225"/>
          <p14:tracePt t="5412" x="8275638" y="6499225"/>
          <p14:tracePt t="5414" x="8285163" y="6499225"/>
          <p14:tracePt t="5425" x="8351838" y="6499225"/>
          <p14:tracePt t="5427" x="8361363" y="6499225"/>
          <p14:tracePt t="5440" x="8408988" y="6499225"/>
          <p14:tracePt t="5458" x="8437563" y="6499225"/>
          <p14:tracePt t="5474" x="8447088" y="6499225"/>
          <p14:tracePt t="5703" x="8456613" y="6499225"/>
          <p14:tracePt t="5709" x="8466138" y="6499225"/>
          <p14:tracePt t="5854" x="8456613" y="6499225"/>
          <p14:tracePt t="5874" x="8437563" y="6499225"/>
          <p14:tracePt t="5875" x="8428038" y="6499225"/>
          <p14:tracePt t="5890" x="8408988" y="6499225"/>
          <p14:tracePt t="5908" x="8389938" y="6499225"/>
          <p14:tracePt t="5924" x="8342313" y="6499225"/>
          <p14:tracePt t="5940" x="8285163" y="6499225"/>
          <p14:tracePt t="5941" x="8275638" y="6499225"/>
          <p14:tracePt t="5943" x="8266113" y="6499225"/>
          <p14:tracePt t="5945" x="8256588" y="6499225"/>
          <p14:tracePt t="5956" x="8247063" y="6499225"/>
          <p14:tracePt t="5958" x="8239125" y="6499225"/>
          <p14:tracePt t="5973" x="8201025" y="6508750"/>
          <p14:tracePt t="5990" x="8191500" y="6508750"/>
          <p14:tracePt t="6008" x="8181975" y="6508750"/>
          <p14:tracePt t="6024" x="8162925" y="6508750"/>
          <p14:tracePt t="6026" x="8153400" y="6508750"/>
          <p14:tracePt t="6039" x="8143875" y="6508750"/>
          <p14:tracePt t="6135" x="8134350" y="6508750"/>
          <p14:tracePt t="6161" x="8124825" y="6508750"/>
          <p14:tracePt t="6171" x="8124825" y="6499225"/>
          <p14:tracePt t="6288" x="8143875" y="6499225"/>
          <p14:tracePt t="6296" x="8162925" y="6489700"/>
          <p14:tracePt t="6299" x="8181975" y="6489700"/>
          <p14:tracePt t="6301" x="8191500" y="6489700"/>
          <p14:tracePt t="6309" x="8201025" y="6489700"/>
          <p14:tracePt t="6323" x="8229600" y="6480175"/>
          <p14:tracePt t="6727" x="8239125" y="6470650"/>
          <p14:tracePt t="6784" x="8239125" y="6461125"/>
          <p14:tracePt t="6788" x="8247063" y="6461125"/>
          <p14:tracePt t="6806" x="8256588" y="6432550"/>
          <p14:tracePt t="6822" x="8275638" y="6394450"/>
          <p14:tracePt t="6823" x="8275638" y="6384925"/>
          <p14:tracePt t="6839" x="8285163" y="6346825"/>
          <p14:tracePt t="6841" x="8294688" y="6346825"/>
          <p14:tracePt t="6842" x="8294688" y="6337300"/>
          <p14:tracePt t="6855" x="8332788" y="6289675"/>
          <p14:tracePt t="6872" x="8361363" y="6253163"/>
          <p14:tracePt t="6889" x="8380413" y="6205538"/>
          <p14:tracePt t="6906" x="8408988" y="6157913"/>
          <p14:tracePt t="6922" x="8418513" y="6119813"/>
          <p14:tracePt t="6938" x="8428038" y="6110288"/>
          <p14:tracePt t="6955" x="8428038" y="6091238"/>
          <p14:tracePt t="6972" x="8437563" y="6072188"/>
          <p14:tracePt t="6989" x="8437563" y="6062663"/>
          <p14:tracePt t="7005" x="8437563" y="6054725"/>
          <p14:tracePt t="7039" x="8428038" y="6054725"/>
          <p14:tracePt t="7055" x="8408988" y="6054725"/>
          <p14:tracePt t="7072" x="8399463" y="6054725"/>
          <p14:tracePt t="7097" x="8399463" y="6062663"/>
          <p14:tracePt t="7122" x="8399463" y="6072188"/>
          <p14:tracePt t="7138" x="8399463" y="6081713"/>
          <p14:tracePt t="7200" x="8389938" y="6081713"/>
          <p14:tracePt t="7214" x="8380413" y="6081713"/>
          <p14:tracePt t="7224" x="8370888" y="6081713"/>
          <p14:tracePt t="7239" x="8370888" y="6072188"/>
          <p14:tracePt t="7256" x="8361363" y="6062663"/>
          <p14:tracePt t="7257" x="8351838" y="6062663"/>
          <p14:tracePt t="7272" x="8342313" y="6054725"/>
          <p14:tracePt t="7273" x="8342313" y="6045200"/>
          <p14:tracePt t="7289" x="8332788" y="6016625"/>
          <p14:tracePt t="7305" x="8332788" y="5988050"/>
          <p14:tracePt t="7307" x="8323263" y="5988050"/>
          <p14:tracePt t="7307" x="8323263" y="5978525"/>
          <p14:tracePt t="7322" x="8323263" y="5969000"/>
          <p14:tracePt t="7324" x="8323263" y="5959475"/>
          <p14:tracePt t="7326" x="8323263" y="5949950"/>
          <p14:tracePt t="7339" x="8323263" y="5940425"/>
          <p14:tracePt t="7356" x="8313738" y="5930900"/>
          <p14:tracePt t="7409" x="8304213" y="5930900"/>
          <p14:tracePt t="7422" x="8294688" y="5930900"/>
          <p14:tracePt t="7472" x="8285163" y="6026150"/>
          <p14:tracePt t="7489" x="8285163" y="6035675"/>
          <p14:tracePt t="7506" x="8285163" y="6045200"/>
          <p14:tracePt t="7539" x="8285163" y="6054725"/>
          <p14:tracePt t="7540" x="8294688" y="6054725"/>
          <p14:tracePt t="7556" x="8313738" y="6081713"/>
          <p14:tracePt t="7558" x="8332788" y="6091238"/>
          <p14:tracePt t="7560" x="8342313" y="6100763"/>
          <p14:tracePt t="7562" x="8351838" y="6110288"/>
          <p14:tracePt t="7564" x="8351838" y="6129338"/>
          <p14:tracePt t="7573" x="8399463" y="6167438"/>
          <p14:tracePt t="7575" x="8399463" y="6176963"/>
          <p14:tracePt t="7576" x="8408988" y="6176963"/>
          <p14:tracePt t="7589" x="8474075" y="6224588"/>
          <p14:tracePt t="7590" x="8483600" y="6253163"/>
          <p14:tracePt t="7592" x="8502650" y="6262688"/>
          <p14:tracePt t="7605" x="8578850" y="6318250"/>
          <p14:tracePt t="7607" x="8597900" y="6318250"/>
          <p14:tracePt t="7608" x="8607425" y="6327775"/>
          <p14:tracePt t="7610" x="8616950" y="6327775"/>
          <p14:tracePt t="7622" x="8674100" y="6375400"/>
          <p14:tracePt t="7639" x="8729663" y="6423025"/>
          <p14:tracePt t="7640" x="8739188" y="6423025"/>
          <p14:tracePt t="7657" x="8777288" y="6461125"/>
          <p14:tracePt t="7673" x="8777288" y="6470650"/>
          <p14:tracePt t="7803" x="8767763" y="6470650"/>
          <p14:tracePt t="7811" x="8710613" y="6470650"/>
          <p14:tracePt t="7813" x="8693150" y="6461125"/>
          <p14:tracePt t="7816" x="8674100" y="6461125"/>
          <p14:tracePt t="7819" x="8645525" y="6442075"/>
          <p14:tracePt t="7821" x="8636000" y="6432550"/>
          <p14:tracePt t="7823" x="8607425" y="6413500"/>
          <p14:tracePt t="7824" x="8588375" y="6413500"/>
          <p14:tracePt t="7826" x="8559800" y="6403975"/>
          <p14:tracePt t="7828" x="8540750" y="6394450"/>
          <p14:tracePt t="7833" x="8493125" y="6365875"/>
          <p14:tracePt t="7834" x="8474075" y="6356350"/>
          <p14:tracePt t="7836" x="8456613" y="6346825"/>
          <p14:tracePt t="7838" x="8437563" y="6337300"/>
          <p14:tracePt t="7840" x="8399463" y="6327775"/>
          <p14:tracePt t="7842" x="8370888" y="6318250"/>
          <p14:tracePt t="7843" x="8370888" y="6308725"/>
          <p14:tracePt t="7845" x="8351838" y="6299200"/>
          <p14:tracePt t="7847" x="8332788" y="6299200"/>
          <p14:tracePt t="7849" x="8313738" y="6289675"/>
          <p14:tracePt t="7850" x="8285163" y="6281738"/>
          <p14:tracePt t="7851" x="8275638" y="6272213"/>
          <p14:tracePt t="7853" x="8256588" y="6262688"/>
          <p14:tracePt t="7854" x="8247063" y="6262688"/>
          <p14:tracePt t="7856" x="8239125" y="6253163"/>
          <p14:tracePt t="7858" x="8229600" y="6243638"/>
          <p14:tracePt t="7860" x="8191500" y="6243638"/>
          <p14:tracePt t="7862" x="8172450" y="6224588"/>
          <p14:tracePt t="7869" x="8124825" y="6215063"/>
          <p14:tracePt t="7888" x="8029575" y="6186488"/>
          <p14:tracePt t="7889" x="8020050" y="6186488"/>
          <p14:tracePt t="7905" x="8002588" y="6176963"/>
          <p14:tracePt t="7906" x="7993063" y="6176963"/>
          <p14:tracePt t="7921" x="7935913" y="6138863"/>
          <p14:tracePt t="7923" x="7926388" y="6138863"/>
          <p14:tracePt t="7925" x="7916863" y="6110288"/>
          <p14:tracePt t="7927" x="7916863" y="6091238"/>
          <p14:tracePt t="7928" x="7907338" y="6091238"/>
          <p14:tracePt t="7930" x="7878763" y="6072188"/>
          <p14:tracePt t="7938" x="7831138" y="5949950"/>
          <p14:tracePt t="7940" x="7821613" y="5902325"/>
          <p14:tracePt t="7942" x="7802563" y="5845175"/>
          <p14:tracePt t="7944" x="7802563" y="5789613"/>
          <p14:tracePt t="7946" x="7802563" y="5751513"/>
          <p14:tracePt t="7947" x="7793038" y="5713413"/>
          <p14:tracePt t="7948" x="7785100" y="5646738"/>
          <p14:tracePt t="7950" x="7756525" y="5600700"/>
          <p14:tracePt t="7951" x="7747000" y="5581650"/>
          <p14:tracePt t="7953" x="7737475" y="5534025"/>
          <p14:tracePt t="7960" x="7708900" y="5514975"/>
          <p14:tracePt t="7972" x="7737475" y="5505450"/>
          <p14:tracePt t="7973" x="7756525" y="5505450"/>
          <p14:tracePt t="7974" x="7766050" y="5505450"/>
          <p14:tracePt t="7975" x="7775575" y="5505450"/>
          <p14:tracePt t="7977" x="7802563" y="5505450"/>
          <p14:tracePt t="7978" x="7812088" y="5505450"/>
          <p14:tracePt t="7980" x="7840663" y="5495925"/>
          <p14:tracePt t="7981" x="7850188" y="5495925"/>
          <p14:tracePt t="7982" x="7878763" y="5495925"/>
          <p14:tracePt t="7989" x="7926388" y="5495925"/>
          <p14:tracePt t="7991" x="7935913" y="5495925"/>
          <p14:tracePt t="8004" x="7974013" y="5429250"/>
          <p14:tracePt t="8006" x="7974013" y="5391150"/>
          <p14:tracePt t="8008" x="7974013" y="5345113"/>
          <p14:tracePt t="8009" x="7983538" y="5326063"/>
          <p14:tracePt t="8011" x="8002588" y="5259388"/>
          <p14:tracePt t="8012" x="8002588" y="5240338"/>
          <p14:tracePt t="8013" x="8012113" y="5183188"/>
          <p14:tracePt t="8015" x="8012113" y="5154613"/>
          <p14:tracePt t="8016" x="8012113" y="5137150"/>
          <p14:tracePt t="8017" x="8020050" y="5127625"/>
          <p14:tracePt t="8019" x="8020050" y="5099050"/>
          <p14:tracePt t="8020" x="8020050" y="5089525"/>
          <p14:tracePt t="8022" x="8029575" y="5080000"/>
          <p14:tracePt t="11509" x="8039100" y="5080000"/>
          <p14:tracePt t="11513" x="8058150" y="5080000"/>
          <p14:tracePt t="11519" x="8134350" y="5108575"/>
          <p14:tracePt t="11521" x="8181975" y="5118100"/>
          <p14:tracePt t="11522" x="8220075" y="5137150"/>
          <p14:tracePt t="11524" x="8285163" y="5154613"/>
          <p14:tracePt t="11526" x="8304213" y="5164138"/>
          <p14:tracePt t="11528" x="8380413" y="5211763"/>
          <p14:tracePt t="11530" x="8428038" y="5221288"/>
          <p14:tracePt t="11531" x="8474075" y="5240338"/>
          <p14:tracePt t="11533" x="8531225" y="5259388"/>
          <p14:tracePt t="11540" x="8664575" y="5278438"/>
          <p14:tracePt t="11542" x="8693150" y="5287963"/>
          <p14:tracePt t="11544" x="8710613" y="5287963"/>
          <p14:tracePt t="11546" x="8758238" y="5287963"/>
          <p14:tracePt t="11548" x="8777288" y="5297488"/>
          <p14:tracePt t="11550" x="8805863" y="5307013"/>
          <p14:tracePt t="11553" x="8834438" y="5316538"/>
          <p14:tracePt t="11555" x="8872538" y="5316538"/>
          <p14:tracePt t="11558" x="8891588" y="5316538"/>
          <p14:tracePt t="11561" x="8918575" y="5316538"/>
          <p14:tracePt t="11562" x="8947150" y="5316538"/>
          <p14:tracePt t="11564" x="8966200" y="5316538"/>
          <p14:tracePt t="11566" x="8985250" y="5316538"/>
          <p14:tracePt t="11568" x="8994775" y="5316538"/>
          <p14:tracePt t="11572" x="9013825" y="5316538"/>
          <p14:tracePt t="11574" x="9042400" y="5326063"/>
          <p14:tracePt t="11578" x="9051925" y="5326063"/>
          <p14:tracePt t="11580" x="9070975" y="5326063"/>
          <p14:tracePt t="11588" x="9109075" y="5335588"/>
          <p14:tracePt t="11604" x="9278938" y="5354638"/>
          <p14:tracePt t="11606" x="9336088" y="5354638"/>
          <p14:tracePt t="11608" x="9364663" y="5354638"/>
          <p14:tracePt t="11610" x="9391650" y="5354638"/>
          <p14:tracePt t="11613" x="9439275" y="5364163"/>
          <p14:tracePt t="11616" x="9505950" y="5381625"/>
          <p14:tracePt t="11619" x="9553575" y="5391150"/>
          <p14:tracePt t="11621" x="9582150" y="5400675"/>
          <p14:tracePt t="11623" x="9628188" y="5410200"/>
          <p14:tracePt t="11625" x="9647238" y="5410200"/>
          <p14:tracePt t="11628" x="9713913" y="5410200"/>
          <p14:tracePt t="11630" x="9771063" y="5438775"/>
          <p14:tracePt t="11632" x="9799638" y="5438775"/>
          <p14:tracePt t="11634" x="9826625" y="5448300"/>
          <p14:tracePt t="11636" x="9874250" y="5476875"/>
          <p14:tracePt t="11639" x="9940925" y="5505450"/>
          <p14:tracePt t="11641" x="9969500" y="5505450"/>
          <p14:tracePt t="11643" x="9998075" y="5514975"/>
          <p14:tracePt t="11645" x="10036175" y="5543550"/>
          <p14:tracePt t="11648" x="10072688" y="5543550"/>
          <p14:tracePt t="11649" x="10091738" y="5543550"/>
          <p14:tracePt t="11651" x="10120313" y="5553075"/>
          <p14:tracePt t="11652" x="10139363" y="5553075"/>
          <p14:tracePt t="11655" x="10196513" y="5562600"/>
          <p14:tracePt t="11657" x="10215563" y="5562600"/>
          <p14:tracePt t="11660" x="10253663" y="5581650"/>
          <p14:tracePt t="11661" x="10272713" y="5591175"/>
          <p14:tracePt t="11663" x="10299700" y="5591175"/>
          <p14:tracePt t="11664" x="10309225" y="5600700"/>
          <p14:tracePt t="11671" x="10442575" y="5637213"/>
          <p14:tracePt t="11672" x="10471150" y="5646738"/>
          <p14:tracePt t="11674" x="10517188" y="5665788"/>
          <p14:tracePt t="11676" x="10555288" y="5684838"/>
          <p14:tracePt t="11678" x="10621963" y="5703888"/>
          <p14:tracePt t="11680" x="10669588" y="5713413"/>
          <p14:tracePt t="11682" x="10707688" y="5741988"/>
          <p14:tracePt t="11684" x="10734675" y="5741988"/>
          <p14:tracePt t="11686" x="10801350" y="5761038"/>
          <p14:tracePt t="11688" x="10848975" y="5780088"/>
          <p14:tracePt t="11690" x="10896600" y="5789613"/>
          <p14:tracePt t="11691" x="10915650" y="5799138"/>
          <p14:tracePt t="11692" x="10934700" y="5799138"/>
          <p14:tracePt t="11693" x="10971213" y="5799138"/>
          <p14:tracePt t="11694" x="10999788" y="5808663"/>
          <p14:tracePt t="11695" x="11018838" y="5808663"/>
          <p14:tracePt t="11697" x="11066463" y="5818188"/>
          <p14:tracePt t="11698" x="11085513" y="5818188"/>
          <p14:tracePt t="11700" x="11133138" y="5835650"/>
          <p14:tracePt t="11701" x="11152188" y="5835650"/>
          <p14:tracePt t="11703" x="11198225" y="5845175"/>
          <p14:tracePt t="11704" x="11217275" y="5845175"/>
          <p14:tracePt t="11710" x="11341100" y="5854700"/>
          <p14:tracePt t="11711" x="11350625" y="5854700"/>
          <p14:tracePt t="11713" x="11379200" y="5854700"/>
          <p14:tracePt t="11714" x="11398250" y="5854700"/>
          <p14:tracePt t="11720" x="11472863" y="5854700"/>
          <p14:tracePt t="11722" x="11491913" y="5854700"/>
          <p14:tracePt t="11736" x="11558588" y="5835650"/>
          <p14:tracePt t="11752" x="11558588" y="5827713"/>
          <p14:tracePt t="11942" x="11587163" y="5835650"/>
          <p14:tracePt t="11947" x="11615738" y="5864225"/>
          <p14:tracePt t="11951" x="11625263" y="5873750"/>
          <p14:tracePt t="11956" x="11661775" y="5892800"/>
          <p14:tracePt t="11960" x="11709400" y="5911850"/>
          <p14:tracePt t="11962" x="11728450" y="5921375"/>
          <p14:tracePt t="11966" x="11737975" y="5930900"/>
          <p14:tracePt t="11971" x="11747500" y="5930900"/>
          <p14:tracePt t="11986" x="11757025" y="5930900"/>
          <p14:tracePt t="12008" x="11766550" y="5930900"/>
          <p14:tracePt t="12010" x="11776075" y="5930900"/>
          <p14:tracePt t="12019" x="11833225" y="5873750"/>
          <p14:tracePt t="12023" x="11842750" y="5854700"/>
          <p14:tracePt t="12026" x="11860213" y="5835650"/>
          <p14:tracePt t="12036" x="11898313" y="5789613"/>
          <p14:tracePt t="12040" x="11907838" y="5751513"/>
          <p14:tracePt t="12042" x="11917363" y="5741988"/>
          <p14:tracePt t="12045" x="11926888" y="5722938"/>
          <p14:tracePt t="12048" x="11936413" y="5694363"/>
          <p14:tracePt t="12051" x="11936413" y="5675313"/>
          <p14:tracePt t="12055" x="11936413" y="5637213"/>
          <p14:tracePt t="12059" x="11945938" y="5600700"/>
          <p14:tracePt t="12061" x="11945938" y="5591175"/>
          <p14:tracePt t="12064" x="11945938" y="5562600"/>
          <p14:tracePt t="12067" x="11945938" y="5543550"/>
          <p14:tracePt t="12071" x="11945938" y="5505450"/>
          <p14:tracePt t="12074" x="11926888" y="5476875"/>
          <p14:tracePt t="12078" x="11917363" y="5448300"/>
          <p14:tracePt t="12081" x="11898313" y="5410200"/>
          <p14:tracePt t="12082" x="11888788" y="5400675"/>
          <p14:tracePt t="12084" x="11869738" y="5391150"/>
          <p14:tracePt t="12086" x="11833225" y="5364163"/>
          <p14:tracePt t="12088" x="11804650" y="5326063"/>
          <p14:tracePt t="12089" x="11776075" y="5307013"/>
          <p14:tracePt t="12091" x="11737975" y="5278438"/>
          <p14:tracePt t="12092" x="11709400" y="5268913"/>
          <p14:tracePt t="12094" x="11661775" y="5230813"/>
          <p14:tracePt t="12095" x="11642725" y="5221288"/>
          <p14:tracePt t="12097" x="11568113" y="5183188"/>
          <p14:tracePt t="12099" x="11501438" y="5173663"/>
          <p14:tracePt t="12104" x="11322050" y="5099050"/>
          <p14:tracePt t="12106" x="11264900" y="5080000"/>
          <p14:tracePt t="12108" x="11179175" y="5041900"/>
          <p14:tracePt t="12110" x="11123613" y="5032375"/>
          <p14:tracePt t="12112" x="11066463" y="5003800"/>
          <p14:tracePt t="12114" x="10990263" y="4994275"/>
          <p14:tracePt t="12115" x="10952163" y="4984750"/>
          <p14:tracePt t="12117" x="10934700" y="4965700"/>
          <p14:tracePt t="12119" x="10839450" y="4965700"/>
          <p14:tracePt t="12121" x="10772775" y="4956175"/>
          <p14:tracePt t="12123" x="10707688" y="4956175"/>
          <p14:tracePt t="12125" x="10641013" y="4956175"/>
          <p14:tracePt t="12127" x="10583863" y="4956175"/>
          <p14:tracePt t="12129" x="10526713" y="4956175"/>
          <p14:tracePt t="12130" x="10507663" y="4956175"/>
          <p14:tracePt t="12131" x="10471150" y="4956175"/>
          <p14:tracePt t="12132" x="10452100" y="4956175"/>
          <p14:tracePt t="12133" x="10423525" y="4975225"/>
          <p14:tracePt t="12135" x="10404475" y="4975225"/>
          <p14:tracePt t="12136" x="10347325" y="4975225"/>
          <p14:tracePt t="12137" x="10318750" y="4984750"/>
          <p14:tracePt t="12138" x="10280650" y="4984750"/>
          <p14:tracePt t="12143" x="10158413" y="5022850"/>
          <p14:tracePt t="12145" x="10101263" y="5032375"/>
          <p14:tracePt t="12147" x="10036175" y="5041900"/>
          <p14:tracePt t="12148" x="10017125" y="5051425"/>
          <p14:tracePt t="12150" x="9940925" y="5051425"/>
          <p14:tracePt t="12158" x="9723438" y="5127625"/>
          <p14:tracePt t="12159" x="9666288" y="5154613"/>
          <p14:tracePt t="12161" x="9591675" y="5164138"/>
          <p14:tracePt t="12163" x="9534525" y="5173663"/>
          <p14:tracePt t="12165" x="9458325" y="5211763"/>
          <p14:tracePt t="12166" x="9420225" y="5211763"/>
          <p14:tracePt t="12168" x="9345613" y="5240338"/>
          <p14:tracePt t="12170" x="9269413" y="5278438"/>
          <p14:tracePt t="12171" x="9231313" y="5278438"/>
          <p14:tracePt t="12173" x="9174163" y="5316538"/>
          <p14:tracePt t="12174" x="9145588" y="5326063"/>
          <p14:tracePt t="12176" x="9051925" y="5364163"/>
          <p14:tracePt t="12177" x="9032875" y="5364163"/>
          <p14:tracePt t="12182" x="8872538" y="5429250"/>
          <p14:tracePt t="12183" x="8853488" y="5438775"/>
          <p14:tracePt t="12184" x="8815388" y="5448300"/>
          <p14:tracePt t="12186" x="8777288" y="5486400"/>
          <p14:tracePt t="12188" x="8720138" y="5514975"/>
          <p14:tracePt t="12195" x="8607425" y="5553075"/>
          <p14:tracePt t="12197" x="8597900" y="5553075"/>
          <p14:tracePt t="12198" x="8569325" y="5572125"/>
          <p14:tracePt t="12200" x="8559800" y="5572125"/>
          <p14:tracePt t="12202" x="8531225" y="5581650"/>
          <p14:tracePt t="12204" x="8483600" y="5600700"/>
          <p14:tracePt t="12205" x="8474075" y="5608638"/>
          <p14:tracePt t="12207" x="8456613" y="5618163"/>
          <p14:tracePt t="12208" x="8447088" y="5627688"/>
          <p14:tracePt t="12210" x="8418513" y="5637213"/>
          <p14:tracePt t="12211" x="8408988" y="5637213"/>
          <p14:tracePt t="12212" x="8399463" y="5637213"/>
          <p14:tracePt t="12219" x="8361363" y="5675313"/>
          <p14:tracePt t="12221" x="8342313" y="5684838"/>
          <p14:tracePt t="12235" x="8304213" y="5722938"/>
          <p14:tracePt t="12252" x="8256588" y="5780088"/>
          <p14:tracePt t="12270" x="8220075" y="5827713"/>
          <p14:tracePt t="12271" x="8220075" y="5835650"/>
          <p14:tracePt t="12285" x="8210550" y="5864225"/>
          <p14:tracePt t="12433" x="8210550" y="5873750"/>
          <p14:tracePt t="12437" x="8210550" y="5883275"/>
          <p14:tracePt t="12451" x="8229600" y="5940425"/>
          <p14:tracePt t="12468" x="8247063" y="5949950"/>
          <p14:tracePt t="12581" x="8256588" y="5949950"/>
          <p14:tracePt t="12714" x="8266113" y="5949950"/>
          <p14:tracePt t="12735" x="8275638" y="59499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4F986-EFA1-03C9-4C11-E6455A0A4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EDC64-B9E6-62EB-C641-E7793DB79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MLP classifier – Wavelet domain features</a:t>
            </a:r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82" name="Rectangle 308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5465A8-7B4F-5EA7-D81C-7F9BD45D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6507" y="287028"/>
            <a:ext cx="3429911" cy="29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Rectangle 30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7DFE-5DFB-625D-48B2-FD725699B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206" y="3654458"/>
            <a:ext cx="3486097" cy="2640719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F5ABE2EF-1703-DCA4-2692-248AC9BF8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8114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42"/>
    </mc:Choice>
    <mc:Fallback>
      <p:transition spd="slow" advTm="16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1" x="8266113" y="5949950"/>
          <p14:tracePt t="190" x="8181975" y="5949950"/>
          <p14:tracePt t="192" x="8124825" y="5930900"/>
          <p14:tracePt t="194" x="8067675" y="5911850"/>
          <p14:tracePt t="196" x="8002588" y="5892800"/>
          <p14:tracePt t="197" x="7983538" y="5873750"/>
          <p14:tracePt t="198" x="7907338" y="5854700"/>
          <p14:tracePt t="200" x="7831138" y="5835650"/>
          <p14:tracePt t="202" x="7793038" y="5818188"/>
          <p14:tracePt t="204" x="7680325" y="5780088"/>
          <p14:tracePt t="205" x="7642225" y="5751513"/>
          <p14:tracePt t="207" x="7558088" y="5722938"/>
          <p14:tracePt t="208" x="7519988" y="5703888"/>
          <p14:tracePt t="209" x="7462838" y="5684838"/>
          <p14:tracePt t="216" x="7112000" y="5553075"/>
          <p14:tracePt t="233" x="5788025" y="4824413"/>
          <p14:tracePt t="236" x="5486400" y="4664075"/>
          <p14:tracePt t="238" x="5087938" y="4473575"/>
          <p14:tracePt t="240" x="4889500" y="4379913"/>
          <p14:tracePt t="242" x="4786313" y="4322763"/>
          <p14:tracePt t="244" x="4587875" y="4229100"/>
          <p14:tracePt t="245" x="4360863" y="4124325"/>
          <p14:tracePt t="246" x="4284663" y="4057650"/>
          <p14:tracePt t="253" x="3651250" y="3736975"/>
          <p14:tracePt t="254" x="3481388" y="3651250"/>
          <p14:tracePt t="256" x="3273425" y="3556000"/>
          <p14:tracePt t="257" x="3178175" y="3509963"/>
          <p14:tracePt t="258" x="3073400" y="3433763"/>
          <p14:tracePt t="269" x="2420938" y="3149600"/>
          <p14:tracePt t="271" x="2251075" y="3074988"/>
          <p14:tracePt t="272" x="2165350" y="3036888"/>
          <p14:tracePt t="274" x="2109788" y="3027363"/>
          <p14:tracePt t="275" x="2033588" y="2998788"/>
          <p14:tracePt t="276" x="2014538" y="2989263"/>
          <p14:tracePt t="277" x="1985963" y="2960688"/>
          <p14:tracePt t="279" x="1928813" y="2951163"/>
          <p14:tracePt t="280" x="1919288" y="2941638"/>
          <p14:tracePt t="281" x="1882775" y="2941638"/>
          <p14:tracePt t="290" x="1778000" y="2884488"/>
          <p14:tracePt t="291" x="1768475" y="2874963"/>
          <p14:tracePt t="293" x="1758950" y="2874963"/>
          <p14:tracePt t="300" x="1749425" y="2874963"/>
          <p14:tracePt t="329" x="1739900" y="2874963"/>
          <p14:tracePt t="330" x="1730375" y="2874963"/>
          <p14:tracePt t="332" x="1730375" y="2894013"/>
          <p14:tracePt t="335" x="1711325" y="2941638"/>
          <p14:tracePt t="336" x="1701800" y="2979738"/>
          <p14:tracePt t="338" x="1693863" y="2998788"/>
          <p14:tracePt t="339" x="1674813" y="3036888"/>
          <p14:tracePt t="341" x="1674813" y="3046413"/>
          <p14:tracePt t="342" x="1655763" y="3092450"/>
          <p14:tracePt t="344" x="1646238" y="3111500"/>
          <p14:tracePt t="346" x="1646238" y="3159125"/>
          <p14:tracePt t="348" x="1627188" y="3178175"/>
          <p14:tracePt t="349" x="1627188" y="3197225"/>
          <p14:tracePt t="351" x="1627188" y="3225800"/>
          <p14:tracePt t="353" x="1617663" y="3244850"/>
          <p14:tracePt t="354" x="1617663" y="3263900"/>
          <p14:tracePt t="355" x="1617663" y="3273425"/>
          <p14:tracePt t="363" x="1608138" y="3376613"/>
          <p14:tracePt t="368" x="1608138" y="3452813"/>
          <p14:tracePt t="370" x="1598613" y="3471863"/>
          <p14:tracePt t="371" x="1598613" y="3481388"/>
          <p14:tracePt t="373" x="1598613" y="3490913"/>
          <p14:tracePt t="375" x="1598613" y="3509963"/>
          <p14:tracePt t="376" x="1598613" y="3519488"/>
          <p14:tracePt t="384" x="1598613" y="3565525"/>
          <p14:tracePt t="386" x="1598613" y="3584575"/>
          <p14:tracePt t="387" x="1598613" y="3594100"/>
          <p14:tracePt t="400" x="1598613" y="3632200"/>
          <p14:tracePt t="478" x="1608138" y="3632200"/>
          <p14:tracePt t="486" x="1665288" y="3641725"/>
          <p14:tracePt t="488" x="1693863" y="3651250"/>
          <p14:tracePt t="489" x="1711325" y="3660775"/>
          <p14:tracePt t="491" x="1749425" y="3660775"/>
          <p14:tracePt t="493" x="1768475" y="3670300"/>
          <p14:tracePt t="494" x="1797050" y="3670300"/>
          <p14:tracePt t="496" x="1825625" y="3670300"/>
          <p14:tracePt t="498" x="1835150" y="3679825"/>
          <p14:tracePt t="499" x="1873250" y="3679825"/>
          <p14:tracePt t="501" x="1901825" y="3679825"/>
          <p14:tracePt t="503" x="1928813" y="3689350"/>
          <p14:tracePt t="504" x="1957388" y="3698875"/>
          <p14:tracePt t="506" x="2005013" y="3698875"/>
          <p14:tracePt t="508" x="2014538" y="3698875"/>
          <p14:tracePt t="509" x="2043113" y="3708400"/>
          <p14:tracePt t="510" x="2071688" y="3708400"/>
          <p14:tracePt t="511" x="2081213" y="3708400"/>
          <p14:tracePt t="513" x="2119313" y="3727450"/>
          <p14:tracePt t="515" x="2128838" y="3727450"/>
          <p14:tracePt t="522" x="2232025" y="3746500"/>
          <p14:tracePt t="524" x="2251075" y="3756025"/>
          <p14:tracePt t="525" x="2260600" y="3756025"/>
          <p14:tracePt t="526" x="2270125" y="3765550"/>
          <p14:tracePt t="533" x="2317750" y="3773488"/>
          <p14:tracePt t="535" x="2336800" y="3783013"/>
          <p14:tracePt t="550" x="2439988" y="3802063"/>
          <p14:tracePt t="552" x="2459038" y="3811588"/>
          <p14:tracePt t="553" x="2478088" y="3811588"/>
          <p14:tracePt t="555" x="2506663" y="3821113"/>
          <p14:tracePt t="556" x="2525713" y="3830638"/>
          <p14:tracePt t="557" x="2535238" y="3830638"/>
          <p14:tracePt t="558" x="2544763" y="3830638"/>
          <p14:tracePt t="567" x="2667000" y="3849688"/>
          <p14:tracePt t="569" x="2724150" y="3868738"/>
          <p14:tracePt t="571" x="2743200" y="3868738"/>
          <p14:tracePt t="572" x="2790825" y="3868738"/>
          <p14:tracePt t="574" x="2809875" y="3868738"/>
          <p14:tracePt t="575" x="2865438" y="3868738"/>
          <p14:tracePt t="576" x="2894013" y="3868738"/>
          <p14:tracePt t="577" x="2922588" y="3878263"/>
          <p14:tracePt t="579" x="2989263" y="3878263"/>
          <p14:tracePt t="580" x="3017838" y="3878263"/>
          <p14:tracePt t="581" x="3046413" y="3878263"/>
          <p14:tracePt t="587" x="3225800" y="3878263"/>
          <p14:tracePt t="588" x="3300413" y="3878263"/>
          <p14:tracePt t="589" x="3338513" y="3859213"/>
          <p14:tracePt t="600" x="3811588" y="3811588"/>
          <p14:tracePt t="601" x="3925888" y="3802063"/>
          <p14:tracePt t="603" x="4000500" y="3783013"/>
          <p14:tracePt t="604" x="4124325" y="3736975"/>
          <p14:tracePt t="605" x="4198938" y="3727450"/>
          <p14:tracePt t="606" x="4275138" y="3708400"/>
          <p14:tracePt t="617" x="5135563" y="3584575"/>
          <p14:tracePt t="619" x="5486400" y="3546475"/>
          <p14:tracePt t="620" x="5608638" y="3519488"/>
          <p14:tracePt t="634" x="7348538" y="3244850"/>
          <p14:tracePt t="636" x="7766050" y="3187700"/>
          <p14:tracePt t="638" x="7888288" y="3168650"/>
          <p14:tracePt t="651" x="9458325" y="2951163"/>
          <p14:tracePt t="653" x="9628188" y="2903538"/>
          <p14:tracePt t="655" x="9799638" y="2874963"/>
          <p14:tracePt t="656" x="9921875" y="2828925"/>
          <p14:tracePt t="658" x="10053638" y="2800350"/>
          <p14:tracePt t="660" x="10158413" y="2762250"/>
          <p14:tracePt t="662" x="10196513" y="2752725"/>
          <p14:tracePt t="663" x="10253663" y="2733675"/>
          <p14:tracePt t="664" x="10290175" y="2724150"/>
          <p14:tracePt t="665" x="10309225" y="2695575"/>
          <p14:tracePt t="672" x="10480675" y="2592388"/>
          <p14:tracePt t="674" x="10507663" y="2573338"/>
          <p14:tracePt t="676" x="10526713" y="2544763"/>
          <p14:tracePt t="678" x="10526713" y="2516188"/>
          <p14:tracePt t="679" x="10536238" y="2497138"/>
          <p14:tracePt t="682" x="10545763" y="2459038"/>
          <p14:tracePt t="684" x="10555288" y="2430463"/>
          <p14:tracePt t="686" x="10555288" y="2393950"/>
          <p14:tracePt t="689" x="10555288" y="2365375"/>
          <p14:tracePt t="690" x="10555288" y="2346325"/>
          <p14:tracePt t="701" x="10517188" y="2260600"/>
          <p14:tracePt t="703" x="10498138" y="2222500"/>
          <p14:tracePt t="707" x="10461625" y="2166938"/>
          <p14:tracePt t="710" x="10433050" y="2090738"/>
          <p14:tracePt t="713" x="10385425" y="2052638"/>
          <p14:tracePt t="715" x="10366375" y="2014538"/>
          <p14:tracePt t="718" x="10328275" y="1976438"/>
          <p14:tracePt t="721" x="10290175" y="1939925"/>
          <p14:tracePt t="723" x="10253663" y="1901825"/>
          <p14:tracePt t="726" x="10244138" y="1892300"/>
          <p14:tracePt t="729" x="10225088" y="1873250"/>
          <p14:tracePt t="732" x="10206038" y="1863725"/>
          <p14:tracePt t="734" x="10196513" y="1863725"/>
          <p14:tracePt t="737" x="10186988" y="1854200"/>
          <p14:tracePt t="740" x="10177463" y="1844675"/>
          <p14:tracePt t="743" x="10167938" y="1844675"/>
          <p14:tracePt t="752" x="10120313" y="1816100"/>
          <p14:tracePt t="755" x="10091738" y="1787525"/>
          <p14:tracePt t="757" x="10053638" y="1768475"/>
          <p14:tracePt t="760" x="10017125" y="1749425"/>
          <p14:tracePt t="763" x="9959975" y="1712913"/>
          <p14:tracePt t="766" x="9921875" y="1684338"/>
          <p14:tracePt t="768" x="9826625" y="1617663"/>
          <p14:tracePt t="772" x="9771063" y="1541463"/>
          <p14:tracePt t="774" x="9723438" y="1493838"/>
          <p14:tracePt t="777" x="9647238" y="1419225"/>
          <p14:tracePt t="781" x="9563100" y="1314450"/>
          <p14:tracePt t="784" x="9505950" y="1257300"/>
          <p14:tracePt t="787" x="9467850" y="1201738"/>
          <p14:tracePt t="789" x="9458325" y="1182688"/>
          <p14:tracePt t="791" x="9448800" y="1144588"/>
          <p14:tracePt t="793" x="9439275" y="1106488"/>
          <p14:tracePt t="796" x="9439275" y="1058863"/>
          <p14:tracePt t="800" x="9439275" y="993775"/>
          <p14:tracePt t="803" x="9458325" y="898525"/>
          <p14:tracePt t="807" x="9486900" y="785813"/>
          <p14:tracePt t="810" x="9515475" y="738188"/>
          <p14:tracePt t="812" x="9534525" y="719138"/>
          <p14:tracePt t="815" x="9582150" y="642938"/>
          <p14:tracePt t="817" x="9628188" y="568325"/>
          <p14:tracePt t="821" x="9685338" y="473075"/>
          <p14:tracePt t="824" x="9752013" y="368300"/>
          <p14:tracePt t="827" x="9799638" y="284163"/>
          <p14:tracePt t="830" x="9845675" y="198438"/>
          <p14:tracePt t="833" x="9855200" y="160338"/>
          <p14:tracePt t="836" x="9902825" y="66675"/>
          <p14:tracePt t="839" x="9921875" y="9525"/>
          <p14:tracePt t="1006" x="8247063" y="66675"/>
          <p14:tracePt t="1008" x="8239125" y="141288"/>
          <p14:tracePt t="1011" x="8220075" y="198438"/>
          <p14:tracePt t="1013" x="8210550" y="293688"/>
          <p14:tracePt t="1018" x="8201025" y="377825"/>
          <p14:tracePt t="1021" x="8191500" y="492125"/>
          <p14:tracePt t="1024" x="8191500" y="585788"/>
          <p14:tracePt t="1026" x="8191500" y="700088"/>
          <p14:tracePt t="1028" x="8191500" y="757238"/>
          <p14:tracePt t="1031" x="8191500" y="812800"/>
          <p14:tracePt t="1034" x="8191500" y="898525"/>
          <p14:tracePt t="1037" x="8201025" y="993775"/>
          <p14:tracePt t="1040" x="8201025" y="1106488"/>
          <p14:tracePt t="1043" x="8210550" y="1211263"/>
          <p14:tracePt t="1045" x="8229600" y="1285875"/>
          <p14:tracePt t="1047" x="8239125" y="1362075"/>
          <p14:tracePt t="1050" x="8247063" y="1466850"/>
          <p14:tracePt t="1052" x="8247063" y="1541463"/>
          <p14:tracePt t="1053" x="8266113" y="1617663"/>
          <p14:tracePt t="1056" x="8266113" y="1674813"/>
          <p14:tracePt t="1058" x="8266113" y="1749425"/>
          <p14:tracePt t="1061" x="8266113" y="1825625"/>
          <p14:tracePt t="1066" x="8266113" y="1892300"/>
          <p14:tracePt t="1070" x="8256588" y="2014538"/>
          <p14:tracePt t="1073" x="8239125" y="2052638"/>
          <p14:tracePt t="1077" x="8220075" y="2109788"/>
          <p14:tracePt t="1082" x="8191500" y="2166938"/>
          <p14:tracePt t="1086" x="8134350" y="2232025"/>
          <p14:tracePt t="1088" x="8134350" y="2260600"/>
          <p14:tracePt t="1089" x="8124825" y="2279650"/>
          <p14:tracePt t="1091" x="8115300" y="2279650"/>
          <p14:tracePt t="1093" x="8105775" y="2298700"/>
          <p14:tracePt t="1095" x="8086725" y="2317750"/>
          <p14:tracePt t="1097" x="8086725" y="2327275"/>
          <p14:tracePt t="1098" x="8086725" y="2336800"/>
          <p14:tracePt t="1100" x="8077200" y="2355850"/>
          <p14:tracePt t="1108" x="8067675" y="2393950"/>
          <p14:tracePt t="1116" x="8077200" y="2420938"/>
          <p14:tracePt t="1118" x="8086725" y="2430463"/>
          <p14:tracePt t="1119" x="8096250" y="2439988"/>
          <p14:tracePt t="1134" x="8210550" y="2516188"/>
          <p14:tracePt t="1137" x="8239125" y="2525713"/>
          <p14:tracePt t="1139" x="8275638" y="2554288"/>
          <p14:tracePt t="1141" x="8304213" y="2573338"/>
          <p14:tracePt t="1144" x="8342313" y="2582863"/>
          <p14:tracePt t="1145" x="8370888" y="2592388"/>
          <p14:tracePt t="1146" x="8389938" y="2601913"/>
          <p14:tracePt t="1148" x="8408988" y="2601913"/>
          <p14:tracePt t="1150" x="8437563" y="2611438"/>
          <p14:tracePt t="1150" x="8447088" y="2611438"/>
          <p14:tracePt t="1152" x="8474075" y="2620963"/>
          <p14:tracePt t="1153" x="8493125" y="2628900"/>
          <p14:tracePt t="1155" x="8521700" y="2638425"/>
          <p14:tracePt t="1156" x="8531225" y="2638425"/>
          <p14:tracePt t="1158" x="8559800" y="2647950"/>
          <p14:tracePt t="1160" x="8588375" y="2647950"/>
          <p14:tracePt t="1161" x="8616950" y="2657475"/>
          <p14:tracePt t="1168" x="8693150" y="2667000"/>
          <p14:tracePt t="1170" x="8748713" y="2676525"/>
          <p14:tracePt t="1173" x="8777288" y="2686050"/>
          <p14:tracePt t="1175" x="8805863" y="2695575"/>
          <p14:tracePt t="1177" x="8853488" y="2695575"/>
          <p14:tracePt t="1178" x="8891588" y="2695575"/>
          <p14:tracePt t="1180" x="8918575" y="2714625"/>
          <p14:tracePt t="1181" x="8975725" y="2714625"/>
          <p14:tracePt t="1183" x="9023350" y="2714625"/>
          <p14:tracePt t="1185" x="9042400" y="2714625"/>
          <p14:tracePt t="1186" x="9099550" y="2714625"/>
          <p14:tracePt t="1188" x="9155113" y="2714625"/>
          <p14:tracePt t="1189" x="9174163" y="2714625"/>
          <p14:tracePt t="1191" x="9240838" y="2724150"/>
          <p14:tracePt t="1193" x="9307513" y="2724150"/>
          <p14:tracePt t="1195" x="9382125" y="2724150"/>
          <p14:tracePt t="1196" x="9420225" y="2724150"/>
          <p14:tracePt t="1197" x="9458325" y="2724150"/>
          <p14:tracePt t="1204" x="9685338" y="2724150"/>
          <p14:tracePt t="1205" x="9761538" y="2705100"/>
          <p14:tracePt t="1207" x="9818688" y="2705100"/>
          <p14:tracePt t="1208" x="9883775" y="2705100"/>
          <p14:tracePt t="1209" x="9921875" y="2705100"/>
          <p14:tracePt t="1218" x="10263188" y="2667000"/>
          <p14:tracePt t="1219" x="10337800" y="2657475"/>
          <p14:tracePt t="1222" x="10404475" y="2657475"/>
          <p14:tracePt t="1224" x="10498138" y="2647950"/>
          <p14:tracePt t="1226" x="10593388" y="2628900"/>
          <p14:tracePt t="1228" x="10650538" y="2611438"/>
          <p14:tracePt t="1230" x="10698163" y="2573338"/>
          <p14:tracePt t="1233" x="10763250" y="2544763"/>
          <p14:tracePt t="1236" x="10829925" y="2535238"/>
          <p14:tracePt t="1238" x="10858500" y="2497138"/>
          <p14:tracePt t="1239" x="10887075" y="2478088"/>
          <p14:tracePt t="1240" x="10906125" y="2468563"/>
          <p14:tracePt t="1241" x="10915650" y="2459038"/>
          <p14:tracePt t="1244" x="10944225" y="2449513"/>
          <p14:tracePt t="1245" x="10961688" y="2420938"/>
          <p14:tracePt t="1247" x="10971213" y="2420938"/>
          <p14:tracePt t="1249" x="10990263" y="2401888"/>
          <p14:tracePt t="1250" x="11009313" y="2384425"/>
          <p14:tracePt t="1251" x="11028363" y="2355850"/>
          <p14:tracePt t="1259" x="11085513" y="2298700"/>
          <p14:tracePt t="1269" x="11114088" y="2289175"/>
          <p14:tracePt t="1271" x="11114088" y="2279650"/>
          <p14:tracePt t="1283" x="11123613" y="2270125"/>
          <p14:tracePt t="1300" x="11123613" y="2260600"/>
          <p14:tracePt t="1317" x="11114088" y="2251075"/>
          <p14:tracePt t="1320" x="11085513" y="2232025"/>
          <p14:tracePt t="1321" x="11075988" y="2232025"/>
          <p14:tracePt t="1322" x="11047413" y="2212975"/>
          <p14:tracePt t="1336" x="10753725" y="2033588"/>
          <p14:tracePt t="1337" x="10688638" y="1995488"/>
          <p14:tracePt t="1339" x="10669588" y="1985963"/>
          <p14:tracePt t="1340" x="10621963" y="1966913"/>
          <p14:tracePt t="1342" x="10602913" y="1947863"/>
          <p14:tracePt t="1343" x="10564813" y="1930400"/>
          <p14:tracePt t="1345" x="10555288" y="1920875"/>
          <p14:tracePt t="1346" x="10526713" y="1911350"/>
          <p14:tracePt t="1347" x="10517188" y="1911350"/>
          <p14:tracePt t="1353" x="10480675" y="1882775"/>
          <p14:tracePt t="1382" x="10471150" y="1844675"/>
          <p14:tracePt t="1384" x="10471150" y="1825625"/>
          <p14:tracePt t="1386" x="10471150" y="1797050"/>
          <p14:tracePt t="1387" x="10480675" y="1758950"/>
          <p14:tracePt t="1389" x="10490200" y="1739900"/>
          <p14:tracePt t="1390" x="10498138" y="1712913"/>
          <p14:tracePt t="1391" x="10498138" y="1703388"/>
          <p14:tracePt t="1393" x="10498138" y="1674813"/>
          <p14:tracePt t="1394" x="10517188" y="1665288"/>
          <p14:tracePt t="1395" x="10517188" y="1655763"/>
          <p14:tracePt t="1396" x="10517188" y="1636713"/>
          <p14:tracePt t="1402" x="10526713" y="1617663"/>
          <p14:tracePt t="1416" x="10564813" y="1550988"/>
          <p14:tracePt t="1418" x="10574338" y="1522413"/>
          <p14:tracePt t="1420" x="10574338" y="1512888"/>
          <p14:tracePt t="1421" x="10583863" y="1485900"/>
          <p14:tracePt t="1422" x="10602913" y="1457325"/>
          <p14:tracePt t="1424" x="10602913" y="1447800"/>
          <p14:tracePt t="1425" x="10621963" y="1400175"/>
          <p14:tracePt t="1426" x="10621963" y="1390650"/>
          <p14:tracePt t="1427" x="10621963" y="1381125"/>
          <p14:tracePt t="1428" x="10631488" y="1362075"/>
          <p14:tracePt t="1434" x="10641013" y="1295400"/>
          <p14:tracePt t="1435" x="10650538" y="1257300"/>
          <p14:tracePt t="1437" x="10660063" y="1249363"/>
          <p14:tracePt t="1438" x="10660063" y="1220788"/>
          <p14:tracePt t="1449" x="10669588" y="1154113"/>
          <p14:tracePt t="1556" x="10688638" y="1163638"/>
          <p14:tracePt t="1566" x="10698163" y="1211263"/>
          <p14:tracePt t="1568" x="10707688" y="1220788"/>
          <p14:tracePt t="1570" x="10707688" y="1239838"/>
          <p14:tracePt t="1571" x="10717213" y="1249363"/>
          <p14:tracePt t="1582" x="10717213" y="1304925"/>
          <p14:tracePt t="1584" x="10717213" y="1314450"/>
          <p14:tracePt t="1601" x="10725150" y="1428750"/>
          <p14:tracePt t="1602" x="10707688" y="1476375"/>
          <p14:tracePt t="1604" x="10698163" y="1503363"/>
          <p14:tracePt t="1606" x="10688638" y="1512888"/>
          <p14:tracePt t="1608" x="10679113" y="1531938"/>
          <p14:tracePt t="1610" x="10669588" y="1550988"/>
          <p14:tracePt t="1612" x="10669588" y="1560513"/>
          <p14:tracePt t="1613" x="10660063" y="1579563"/>
          <p14:tracePt t="1615" x="10660063" y="1598613"/>
          <p14:tracePt t="1617" x="10650538" y="1598613"/>
          <p14:tracePt t="1618" x="10641013" y="1617663"/>
          <p14:tracePt t="1625" x="10621963" y="1655763"/>
          <p14:tracePt t="1626" x="10621963" y="1665288"/>
          <p14:tracePt t="1704" x="10612438" y="1665288"/>
          <p14:tracePt t="1744" x="10602913" y="1665288"/>
          <p14:tracePt t="1746" x="10593388" y="1674813"/>
          <p14:tracePt t="1753" x="10545763" y="1693863"/>
          <p14:tracePt t="1766" x="10490200" y="1730375"/>
          <p14:tracePt t="1768" x="10480675" y="1730375"/>
          <p14:tracePt t="1769" x="10471150" y="1730375"/>
          <p14:tracePt t="1783" x="10423525" y="1758950"/>
          <p14:tracePt t="1784" x="10414000" y="1768475"/>
          <p14:tracePt t="1799" x="10375900" y="1778000"/>
          <p14:tracePt t="1817" x="10347325" y="1787525"/>
          <p14:tracePt t="1833" x="10299700" y="1797050"/>
          <p14:tracePt t="1835" x="10272713" y="1797050"/>
          <p14:tracePt t="1837" x="10263188" y="1797050"/>
          <p14:tracePt t="1867" x="10026650" y="1768475"/>
          <p14:tracePt t="1883" x="9883775" y="1730375"/>
          <p14:tracePt t="1885" x="9874250" y="1720850"/>
          <p14:tracePt t="1900" x="9694863" y="1655763"/>
          <p14:tracePt t="1902" x="9675813" y="1646238"/>
          <p14:tracePt t="1904" x="9647238" y="1636713"/>
          <p14:tracePt t="1905" x="9628188" y="1636713"/>
          <p14:tracePt t="1906" x="9618663" y="1627188"/>
          <p14:tracePt t="1908" x="9609138" y="1617663"/>
          <p14:tracePt t="1909" x="9599613" y="1617663"/>
          <p14:tracePt t="1910" x="9591675" y="1617663"/>
          <p14:tracePt t="1911" x="9582150" y="1617663"/>
          <p14:tracePt t="1912" x="9582150" y="1608138"/>
          <p14:tracePt t="1918" x="9544050" y="1598613"/>
          <p14:tracePt t="1920" x="9534525" y="1589088"/>
          <p14:tracePt t="1932" x="9505950" y="1570038"/>
          <p14:tracePt t="1933" x="9496425" y="1570038"/>
          <p14:tracePt t="1950" x="9467850" y="1560513"/>
          <p14:tracePt t="1966" x="9429750" y="1522413"/>
          <p14:tracePt t="1970" x="9420225" y="1522413"/>
          <p14:tracePt t="1973" x="9410700" y="1512888"/>
          <p14:tracePt t="1984" x="9382125" y="1476375"/>
          <p14:tracePt t="1985" x="9372600" y="1476375"/>
          <p14:tracePt t="1987" x="9364663" y="1466850"/>
          <p14:tracePt t="2001" x="9307513" y="1400175"/>
          <p14:tracePt t="2002" x="9297988" y="1400175"/>
          <p14:tracePt t="2004" x="9269413" y="1381125"/>
          <p14:tracePt t="2007" x="9250363" y="1343025"/>
          <p14:tracePt t="2009" x="9240838" y="1333500"/>
          <p14:tracePt t="2011" x="9221788" y="1323975"/>
          <p14:tracePt t="2019" x="9164638" y="1276350"/>
          <p14:tracePt t="2022" x="9145588" y="1249363"/>
          <p14:tracePt t="2024" x="9118600" y="1230313"/>
          <p14:tracePt t="2026" x="9099550" y="1211263"/>
          <p14:tracePt t="2029" x="9080500" y="1201738"/>
          <p14:tracePt t="2031" x="9042400" y="1163638"/>
          <p14:tracePt t="2034" x="9023350" y="1154113"/>
          <p14:tracePt t="2038" x="8966200" y="1106488"/>
          <p14:tracePt t="2041" x="8937625" y="1096963"/>
          <p14:tracePt t="2044" x="8901113" y="1058863"/>
          <p14:tracePt t="2046" x="8882063" y="1049338"/>
          <p14:tracePt t="2048" x="8872538" y="1039813"/>
          <p14:tracePt t="2049" x="8863013" y="1030288"/>
          <p14:tracePt t="2051" x="8843963" y="1022350"/>
          <p14:tracePt t="2052" x="8834438" y="1012825"/>
          <p14:tracePt t="2060" x="8796338" y="993775"/>
          <p14:tracePt t="2068" x="8777288" y="974725"/>
          <p14:tracePt t="2083" x="8710613" y="936625"/>
          <p14:tracePt t="2085" x="8701088" y="927100"/>
          <p14:tracePt t="2087" x="8693150" y="927100"/>
          <p14:tracePt t="2088" x="8674100" y="927100"/>
          <p14:tracePt t="2090" x="8664575" y="917575"/>
          <p14:tracePt t="2092" x="8655050" y="898525"/>
          <p14:tracePt t="2095" x="8626475" y="889000"/>
          <p14:tracePt t="2097" x="8607425" y="879475"/>
          <p14:tracePt t="2098" x="8588375" y="879475"/>
          <p14:tracePt t="2100" x="8569325" y="860425"/>
          <p14:tracePt t="2102" x="8550275" y="841375"/>
          <p14:tracePt t="2111" x="8418513" y="785813"/>
          <p14:tracePt t="2114" x="8361363" y="766763"/>
          <p14:tracePt t="2116" x="8313738" y="747713"/>
          <p14:tracePt t="2118" x="8247063" y="728663"/>
          <p14:tracePt t="2122" x="8191500" y="709613"/>
          <p14:tracePt t="2124" x="8124825" y="700088"/>
          <p14:tracePt t="2127" x="8096250" y="700088"/>
          <p14:tracePt t="2128" x="8067675" y="690563"/>
          <p14:tracePt t="2130" x="8058150" y="690563"/>
          <p14:tracePt t="2131" x="8039100" y="690563"/>
          <p14:tracePt t="2133" x="8020050" y="690563"/>
          <p14:tracePt t="2135" x="8002588" y="671513"/>
          <p14:tracePt t="2137" x="7993063" y="671513"/>
          <p14:tracePt t="2138" x="7964488" y="671513"/>
          <p14:tracePt t="2145" x="7916863" y="661988"/>
          <p14:tracePt t="2146" x="7897813" y="652463"/>
          <p14:tracePt t="2149" x="7888288" y="652463"/>
          <p14:tracePt t="2150" x="7878763" y="652463"/>
          <p14:tracePt t="2152" x="7869238" y="642938"/>
          <p14:tracePt t="2159" x="7840663" y="642938"/>
          <p14:tracePt t="2161" x="7831138" y="633413"/>
          <p14:tracePt t="2166" x="7802563" y="623888"/>
          <p14:tracePt t="2169" x="7793038" y="623888"/>
          <p14:tracePt t="2171" x="7775575" y="614363"/>
          <p14:tracePt t="2173" x="7756525" y="614363"/>
          <p14:tracePt t="2174" x="7747000" y="604838"/>
          <p14:tracePt t="2183" x="7680325" y="568325"/>
          <p14:tracePt t="2185" x="7661275" y="558800"/>
          <p14:tracePt t="2186" x="7661275" y="549275"/>
          <p14:tracePt t="2187" x="7623175" y="530225"/>
          <p14:tracePt t="2189" x="7604125" y="530225"/>
          <p14:tracePt t="2192" x="7575550" y="511175"/>
          <p14:tracePt t="2194" x="7566025" y="501650"/>
          <p14:tracePt t="2196" x="7548563" y="501650"/>
          <p14:tracePt t="2198" x="7529513" y="492125"/>
          <p14:tracePt t="2199" x="7510463" y="492125"/>
          <p14:tracePt t="2202" x="7481888" y="454025"/>
          <p14:tracePt t="2204" x="7462838" y="444500"/>
          <p14:tracePt t="2206" x="7434263" y="434975"/>
          <p14:tracePt t="2208" x="7405688" y="425450"/>
          <p14:tracePt t="2209" x="7377113" y="415925"/>
          <p14:tracePt t="2211" x="7367588" y="415925"/>
          <p14:tracePt t="2212" x="7348538" y="406400"/>
          <p14:tracePt t="2214" x="7331075" y="406400"/>
          <p14:tracePt t="2217" x="7302500" y="387350"/>
          <p14:tracePt t="2218" x="7292975" y="387350"/>
          <p14:tracePt t="2219" x="7283450" y="387350"/>
          <p14:tracePt t="2224" x="7254875" y="377825"/>
          <p14:tracePt t="2232" x="7245350" y="377825"/>
          <p14:tracePt t="2249" x="7226300" y="377825"/>
          <p14:tracePt t="2380" x="7235825" y="377825"/>
          <p14:tracePt t="2387" x="7254875" y="377825"/>
          <p14:tracePt t="2391" x="7283450" y="387350"/>
          <p14:tracePt t="2393" x="7292975" y="396875"/>
          <p14:tracePt t="2399" x="7321550" y="415925"/>
          <p14:tracePt t="2401" x="7331075" y="425450"/>
          <p14:tracePt t="2403" x="7348538" y="434975"/>
          <p14:tracePt t="2404" x="7358063" y="444500"/>
          <p14:tracePt t="2416" x="7453313" y="539750"/>
          <p14:tracePt t="2418" x="7472363" y="558800"/>
          <p14:tracePt t="2420" x="7491413" y="568325"/>
          <p14:tracePt t="2422" x="7500938" y="576263"/>
          <p14:tracePt t="2423" x="7519988" y="604838"/>
          <p14:tracePt t="2425" x="7529513" y="614363"/>
          <p14:tracePt t="2432" x="7566025" y="642938"/>
          <p14:tracePt t="2448" x="7594600" y="661988"/>
          <p14:tracePt t="2450" x="7604125" y="671513"/>
          <p14:tracePt t="2452" x="7613650" y="671513"/>
          <p14:tracePt t="2466" x="7708900" y="709613"/>
          <p14:tracePt t="2468" x="7727950" y="719138"/>
          <p14:tracePt t="2469" x="7756525" y="719138"/>
          <p14:tracePt t="2471" x="7756525" y="728663"/>
          <p14:tracePt t="2472" x="7775575" y="738188"/>
          <p14:tracePt t="2474" x="7785100" y="738188"/>
          <p14:tracePt t="2475" x="7802563" y="738188"/>
          <p14:tracePt t="2477" x="7812088" y="738188"/>
          <p14:tracePt t="2478" x="7821613" y="747713"/>
          <p14:tracePt t="2483" x="7850188" y="757238"/>
          <p14:tracePt t="2485" x="7869238" y="757238"/>
          <p14:tracePt t="2486" x="7878763" y="757238"/>
          <p14:tracePt t="2498" x="7935913" y="757238"/>
          <p14:tracePt t="2499" x="7945438" y="766763"/>
          <p14:tracePt t="2515" x="8029575" y="776288"/>
          <p14:tracePt t="2516" x="8039100" y="776288"/>
          <p14:tracePt t="2532" x="8153400" y="776288"/>
          <p14:tracePt t="2535" x="8162925" y="776288"/>
          <p14:tracePt t="2536" x="8172450" y="776288"/>
          <p14:tracePt t="2549" x="8247063" y="776288"/>
          <p14:tracePt t="2565" x="8313738" y="776288"/>
          <p14:tracePt t="2567" x="8323263" y="776288"/>
          <p14:tracePt t="2582" x="8342313" y="776288"/>
          <p14:tracePt t="2783" x="8351838" y="776288"/>
          <p14:tracePt t="2787" x="8351838" y="795338"/>
          <p14:tracePt t="2789" x="8361363" y="812800"/>
          <p14:tracePt t="2791" x="8370888" y="841375"/>
          <p14:tracePt t="2792" x="8370888" y="860425"/>
          <p14:tracePt t="2798" x="8418513" y="1003300"/>
          <p14:tracePt t="2800" x="8418513" y="1049338"/>
          <p14:tracePt t="2802" x="8428038" y="1077913"/>
          <p14:tracePt t="2803" x="8437563" y="1125538"/>
          <p14:tracePt t="2804" x="8437563" y="1163638"/>
          <p14:tracePt t="2815" x="8483600" y="1447800"/>
          <p14:tracePt t="2817" x="8502650" y="1522413"/>
          <p14:tracePt t="2819" x="8512175" y="1579563"/>
          <p14:tracePt t="2821" x="8512175" y="1617663"/>
          <p14:tracePt t="2822" x="8512175" y="1665288"/>
          <p14:tracePt t="2824" x="8512175" y="1684338"/>
          <p14:tracePt t="2825" x="8512175" y="1739900"/>
          <p14:tracePt t="2831" x="8512175" y="1892300"/>
          <p14:tracePt t="2834" x="8512175" y="1930400"/>
          <p14:tracePt t="2835" x="8512175" y="1966913"/>
          <p14:tracePt t="2837" x="8512175" y="1995488"/>
          <p14:tracePt t="2838" x="8512175" y="2014538"/>
          <p14:tracePt t="2840" x="8512175" y="2033588"/>
          <p14:tracePt t="2841" x="8502650" y="2071688"/>
          <p14:tracePt t="2842" x="8502650" y="2081213"/>
          <p14:tracePt t="2843" x="8502650" y="2090738"/>
          <p14:tracePt t="2848" x="8493125" y="2119313"/>
          <p14:tracePt t="2849" x="8493125" y="2138363"/>
          <p14:tracePt t="2865" x="8456613" y="2184400"/>
          <p14:tracePt t="2866" x="8447088" y="2203450"/>
          <p14:tracePt t="2881" x="8389938" y="2251075"/>
          <p14:tracePt t="2898" x="8332788" y="2289175"/>
          <p14:tracePt t="2900" x="8323263" y="2298700"/>
          <p14:tracePt t="2902" x="8304213" y="2308225"/>
          <p14:tracePt t="2904" x="8294688" y="2327275"/>
          <p14:tracePt t="2914" x="8266113" y="2355850"/>
          <p14:tracePt t="2916" x="8247063" y="2393950"/>
          <p14:tracePt t="2918" x="8247063" y="2420938"/>
          <p14:tracePt t="2919" x="8239125" y="2420938"/>
          <p14:tracePt t="2920" x="8229600" y="2430463"/>
          <p14:tracePt t="2922" x="8220075" y="2439988"/>
          <p14:tracePt t="2923" x="8210550" y="2468563"/>
          <p14:tracePt t="2924" x="8210550" y="2478088"/>
          <p14:tracePt t="2931" x="8191500" y="2525713"/>
          <p14:tracePt t="2948" x="8153400" y="2601913"/>
          <p14:tracePt t="2950" x="8153400" y="2628900"/>
          <p14:tracePt t="2965" x="8124825" y="2714625"/>
          <p14:tracePt t="2968" x="8105775" y="2733675"/>
          <p14:tracePt t="2970" x="8105775" y="2762250"/>
          <p14:tracePt t="2973" x="8096250" y="2781300"/>
          <p14:tracePt t="2975" x="8096250" y="2790825"/>
          <p14:tracePt t="2977" x="8096250" y="2809875"/>
          <p14:tracePt t="2979" x="8086725" y="2828925"/>
          <p14:tracePt t="2981" x="8086725" y="2847975"/>
          <p14:tracePt t="2984" x="8077200" y="2874963"/>
          <p14:tracePt t="2988" x="8058150" y="2913063"/>
          <p14:tracePt t="2991" x="8058150" y="2960688"/>
          <p14:tracePt t="2994" x="8039100" y="2989263"/>
          <p14:tracePt t="2997" x="8039100" y="3027363"/>
          <p14:tracePt t="3000" x="8012113" y="3055938"/>
          <p14:tracePt t="3003" x="8012113" y="3092450"/>
          <p14:tracePt t="3006" x="8002588" y="3130550"/>
          <p14:tracePt t="3008" x="7993063" y="3159125"/>
          <p14:tracePt t="3010" x="7983538" y="3187700"/>
          <p14:tracePt t="3013" x="7974013" y="3197225"/>
          <p14:tracePt t="3016" x="7964488" y="3235325"/>
          <p14:tracePt t="3018" x="7954963" y="3244850"/>
          <p14:tracePt t="3020" x="7935913" y="3263900"/>
          <p14:tracePt t="3022" x="7935913" y="3273425"/>
          <p14:tracePt t="3024" x="7926388" y="3292475"/>
          <p14:tracePt t="3027" x="7916863" y="3302000"/>
          <p14:tracePt t="3029" x="7916863" y="3311525"/>
          <p14:tracePt t="3036" x="7888288" y="3348038"/>
          <p14:tracePt t="3037" x="7888288" y="3367088"/>
          <p14:tracePt t="3049" x="7878763" y="3376613"/>
          <p14:tracePt t="3129" x="7869238" y="3376613"/>
          <p14:tracePt t="3174" x="7859713" y="3367088"/>
          <p14:tracePt t="3180" x="7859713" y="3357563"/>
          <p14:tracePt t="3182" x="7859713" y="3348038"/>
          <p14:tracePt t="3198" x="7840663" y="3225800"/>
          <p14:tracePt t="3200" x="7840663" y="3197225"/>
          <p14:tracePt t="3201" x="7840663" y="3178175"/>
          <p14:tracePt t="3203" x="7840663" y="3168650"/>
          <p14:tracePt t="3204" x="7840663" y="3149600"/>
          <p14:tracePt t="3214" x="7840663" y="3092450"/>
          <p14:tracePt t="3216" x="7840663" y="3084513"/>
          <p14:tracePt t="3231" x="7840663" y="3046413"/>
          <p14:tracePt t="3248" x="7840663" y="3017838"/>
          <p14:tracePt t="3250" x="7850188" y="3017838"/>
          <p14:tracePt t="3264" x="7850188" y="3008313"/>
          <p14:tracePt t="3333" x="7859713" y="3008313"/>
          <p14:tracePt t="3349" x="7888288" y="3008313"/>
          <p14:tracePt t="3366" x="7974013" y="3008313"/>
          <p14:tracePt t="3369" x="7983538" y="3008313"/>
          <p14:tracePt t="3371" x="7993063" y="3008313"/>
          <p14:tracePt t="3373" x="8002588" y="2998788"/>
          <p14:tracePt t="3374" x="8012113" y="2998788"/>
          <p14:tracePt t="3399" x="8020050" y="2998788"/>
          <p14:tracePt t="3761" x="8029575" y="2998788"/>
          <p14:tracePt t="3776" x="8039100" y="2998788"/>
          <p14:tracePt t="3782" x="8048625" y="2998788"/>
          <p14:tracePt t="3798" x="8077200" y="2998788"/>
          <p14:tracePt t="3815" x="8172450" y="3036888"/>
          <p14:tracePt t="3831" x="8239125" y="3084513"/>
          <p14:tracePt t="3833" x="8247063" y="3084513"/>
          <p14:tracePt t="3847" x="8285163" y="3130550"/>
          <p14:tracePt t="3849" x="8294688" y="3140075"/>
          <p14:tracePt t="3850" x="8304213" y="3140075"/>
          <p14:tracePt t="3864" x="8342313" y="3168650"/>
          <p14:tracePt t="3882" x="8351838" y="3178175"/>
          <p14:tracePt t="3947" x="8351838" y="3187700"/>
          <p14:tracePt t="3964" x="8380413" y="3235325"/>
          <p14:tracePt t="3981" x="8408988" y="3328988"/>
          <p14:tracePt t="3982" x="8418513" y="3338513"/>
          <p14:tracePt t="3998" x="8428038" y="3357563"/>
          <p14:tracePt t="3999" x="8428038" y="3367088"/>
          <p14:tracePt t="4015" x="8437563" y="3386138"/>
          <p14:tracePt t="4147" x="8428038" y="3367088"/>
          <p14:tracePt t="4164" x="8418513" y="3357563"/>
          <p14:tracePt t="4166" x="8408988" y="3357563"/>
          <p14:tracePt t="4180" x="8380413" y="3348038"/>
          <p14:tracePt t="4182" x="8361363" y="3348038"/>
          <p14:tracePt t="4198" x="8294688" y="3319463"/>
          <p14:tracePt t="4199" x="8285163" y="3319463"/>
          <p14:tracePt t="4214" x="8229600" y="3302000"/>
          <p14:tracePt t="4215" x="8220075" y="3302000"/>
          <p14:tracePt t="4231" x="8134350" y="3282950"/>
          <p14:tracePt t="4233" x="8124825" y="3273425"/>
          <p14:tracePt t="4234" x="8105775" y="3273425"/>
          <p14:tracePt t="4248" x="8020050" y="3254375"/>
          <p14:tracePt t="4250" x="8012113" y="3254375"/>
          <p14:tracePt t="4251" x="8002588" y="3254375"/>
          <p14:tracePt t="4263" x="7954963" y="3235325"/>
          <p14:tracePt t="4265" x="7945438" y="3235325"/>
          <p14:tracePt t="4280" x="7907338" y="3216275"/>
          <p14:tracePt t="4486" x="7916863" y="3206750"/>
          <p14:tracePt t="4495" x="7945438" y="3187700"/>
          <p14:tracePt t="4497" x="7945438" y="3178175"/>
          <p14:tracePt t="4499" x="7954963" y="3178175"/>
          <p14:tracePt t="4500" x="7974013" y="3159125"/>
          <p14:tracePt t="4507" x="8002588" y="3121025"/>
          <p14:tracePt t="4508" x="8012113" y="3111500"/>
          <p14:tracePt t="4514" x="8029575" y="3065463"/>
          <p14:tracePt t="4515" x="8039100" y="3055938"/>
          <p14:tracePt t="4516" x="8048625" y="3046413"/>
          <p14:tracePt t="4530" x="8105775" y="2941638"/>
          <p14:tracePt t="4547" x="8143875" y="2828925"/>
          <p14:tracePt t="4549" x="8143875" y="2790825"/>
          <p14:tracePt t="4550" x="8143875" y="2781300"/>
          <p14:tracePt t="4564" x="8153400" y="2695575"/>
          <p14:tracePt t="4565" x="8153400" y="2686050"/>
          <p14:tracePt t="4567" x="8153400" y="2676525"/>
          <p14:tracePt t="4568" x="8153400" y="2657475"/>
          <p14:tracePt t="4580" x="8153400" y="2582863"/>
          <p14:tracePt t="4582" x="8153400" y="2544763"/>
          <p14:tracePt t="4583" x="8153400" y="2535238"/>
          <p14:tracePt t="4584" x="8153400" y="2516188"/>
          <p14:tracePt t="4585" x="8153400" y="2497138"/>
          <p14:tracePt t="4586" x="8153400" y="2487613"/>
          <p14:tracePt t="4599" x="8115300" y="2241550"/>
          <p14:tracePt t="4600" x="8115300" y="2232025"/>
          <p14:tracePt t="4602" x="8105775" y="2147888"/>
          <p14:tracePt t="4604" x="8105775" y="2128838"/>
          <p14:tracePt t="4605" x="8105775" y="2081213"/>
          <p14:tracePt t="4607" x="8096250" y="2043113"/>
          <p14:tracePt t="4609" x="8096250" y="1976438"/>
          <p14:tracePt t="4611" x="8096250" y="1920875"/>
          <p14:tracePt t="4614" x="8096250" y="1863725"/>
          <p14:tracePt t="4616" x="8096250" y="1797050"/>
          <p14:tracePt t="4617" x="8096250" y="1720850"/>
          <p14:tracePt t="4619" x="8096250" y="1684338"/>
          <p14:tracePt t="4620" x="8096250" y="1608138"/>
          <p14:tracePt t="4621" x="8096250" y="1570038"/>
          <p14:tracePt t="4623" x="8096250" y="1485900"/>
          <p14:tracePt t="4625" x="8096250" y="1447800"/>
          <p14:tracePt t="4626" x="8096250" y="1362075"/>
          <p14:tracePt t="4627" x="8096250" y="1314450"/>
          <p14:tracePt t="4628" x="8096250" y="1257300"/>
          <p14:tracePt t="4629" x="8096250" y="1211263"/>
          <p14:tracePt t="4631" x="8096250" y="1173163"/>
          <p14:tracePt t="4633" x="8096250" y="1087438"/>
          <p14:tracePt t="4634" x="8096250" y="1003300"/>
          <p14:tracePt t="4636" x="8096250" y="946150"/>
          <p14:tracePt t="4637" x="8096250" y="860425"/>
          <p14:tracePt t="4638" x="8096250" y="822325"/>
          <p14:tracePt t="4640" x="8096250" y="785813"/>
          <p14:tracePt t="4642" x="8096250" y="728663"/>
          <p14:tracePt t="4643" x="8096250" y="671513"/>
          <p14:tracePt t="4645" x="8096250" y="652463"/>
          <p14:tracePt t="4647" x="8096250" y="568325"/>
          <p14:tracePt t="4649" x="8096250" y="530225"/>
          <p14:tracePt t="4651" x="8096250" y="492125"/>
          <p14:tracePt t="4652" x="8096250" y="463550"/>
          <p14:tracePt t="4654" x="8096250" y="434975"/>
          <p14:tracePt t="4655" x="8096250" y="406400"/>
          <p14:tracePt t="4657" x="8096250" y="377825"/>
          <p14:tracePt t="4659" x="8096250" y="368300"/>
          <p14:tracePt t="4660" x="8096250" y="349250"/>
          <p14:tracePt t="4662" x="8096250" y="341313"/>
          <p14:tracePt t="4668" x="8096250" y="265113"/>
          <p14:tracePt t="4681" x="8096250" y="122238"/>
          <p14:tracePt t="4682" x="8086725" y="104775"/>
          <p14:tracePt t="4696" x="8077200" y="57150"/>
          <p14:tracePt t="4713" x="8067675" y="47625"/>
          <p14:tracePt t="4792" x="8058150" y="47625"/>
          <p14:tracePt t="4904" x="8058150" y="57150"/>
          <p14:tracePt t="4906" x="8058150" y="76200"/>
          <p14:tracePt t="4909" x="8058150" y="95250"/>
          <p14:tracePt t="4913" x="8058150" y="122238"/>
          <p14:tracePt t="4916" x="8058150" y="160338"/>
          <p14:tracePt t="4919" x="8048625" y="188913"/>
          <p14:tracePt t="4921" x="8048625" y="227013"/>
          <p14:tracePt t="4923" x="8039100" y="255588"/>
          <p14:tracePt t="4924" x="8039100" y="284163"/>
          <p14:tracePt t="4926" x="8039100" y="303213"/>
          <p14:tracePt t="4928" x="8029575" y="322263"/>
          <p14:tracePt t="4930" x="8029575" y="368300"/>
          <p14:tracePt t="4932" x="8029575" y="387350"/>
          <p14:tracePt t="4934" x="8020050" y="406400"/>
          <p14:tracePt t="4936" x="8020050" y="434975"/>
          <p14:tracePt t="4943" x="8020050" y="482600"/>
          <p14:tracePt t="4945" x="8020050" y="501650"/>
          <p14:tracePt t="4946" x="8020050" y="520700"/>
          <p14:tracePt t="4948" x="8020050" y="539750"/>
          <p14:tracePt t="4949" x="8020050" y="549275"/>
          <p14:tracePt t="4954" x="8012113" y="585788"/>
          <p14:tracePt t="4956" x="8012113" y="595313"/>
          <p14:tracePt t="4963" x="8012113" y="642938"/>
          <p14:tracePt t="4965" x="8002588" y="661988"/>
          <p14:tracePt t="4966" x="8002588" y="671513"/>
          <p14:tracePt t="4979" x="7993063" y="719138"/>
          <p14:tracePt t="4981" x="7993063" y="728663"/>
          <p14:tracePt t="4982" x="7993063" y="738188"/>
          <p14:tracePt t="4996" x="7993063" y="757238"/>
          <p14:tracePt t="4998" x="7993063" y="766763"/>
          <p14:tracePt t="5013" x="7974013" y="776288"/>
          <p14:tracePt t="5030" x="7974013" y="803275"/>
          <p14:tracePt t="5050" x="7974013" y="860425"/>
          <p14:tracePt t="5053" x="7974013" y="879475"/>
          <p14:tracePt t="5057" x="7974013" y="898525"/>
          <p14:tracePt t="5060" x="7974013" y="927100"/>
          <p14:tracePt t="5067" x="7974013" y="974725"/>
          <p14:tracePt t="5071" x="7974013" y="1003300"/>
          <p14:tracePt t="5074" x="7974013" y="1039813"/>
          <p14:tracePt t="5077" x="7974013" y="1068388"/>
          <p14:tracePt t="5082" x="7974013" y="1116013"/>
          <p14:tracePt t="5084" x="7974013" y="1125538"/>
          <p14:tracePt t="5086" x="7974013" y="1144588"/>
          <p14:tracePt t="5088" x="7974013" y="1154113"/>
          <p14:tracePt t="5089" x="7974013" y="1163638"/>
          <p14:tracePt t="5090" x="7974013" y="1173163"/>
          <p14:tracePt t="5097" x="7974013" y="1211263"/>
          <p14:tracePt t="5099" x="7974013" y="1230313"/>
          <p14:tracePt t="5100" x="7974013" y="1257300"/>
          <p14:tracePt t="5113" x="7974013" y="1371600"/>
          <p14:tracePt t="5116" x="7974013" y="1390650"/>
          <p14:tracePt t="5117" x="7974013" y="1409700"/>
          <p14:tracePt t="5119" x="7974013" y="1428750"/>
          <p14:tracePt t="5130" x="7983538" y="1550988"/>
          <p14:tracePt t="5132" x="7993063" y="1570038"/>
          <p14:tracePt t="5134" x="7993063" y="1579563"/>
          <p14:tracePt t="5135" x="7993063" y="1598613"/>
          <p14:tracePt t="5147" x="7993063" y="1703388"/>
          <p14:tracePt t="5150" x="7993063" y="1730375"/>
          <p14:tracePt t="5152" x="7993063" y="1749425"/>
          <p14:tracePt t="5153" x="7993063" y="1768475"/>
          <p14:tracePt t="5155" x="7993063" y="1778000"/>
          <p14:tracePt t="5157" x="7993063" y="1825625"/>
          <p14:tracePt t="5159" x="7993063" y="1844675"/>
          <p14:tracePt t="5167" x="7993063" y="1892300"/>
          <p14:tracePt t="5169" x="7993063" y="1911350"/>
          <p14:tracePt t="5171" x="7993063" y="1930400"/>
          <p14:tracePt t="5173" x="8002588" y="1947863"/>
          <p14:tracePt t="5175" x="8002588" y="1966913"/>
          <p14:tracePt t="5176" x="8002588" y="1995488"/>
          <p14:tracePt t="5179" x="8002588" y="2014538"/>
          <p14:tracePt t="5181" x="8012113" y="2062163"/>
          <p14:tracePt t="5182" x="8012113" y="2071688"/>
          <p14:tracePt t="5183" x="8012113" y="2081213"/>
          <p14:tracePt t="5187" x="8020050" y="2109788"/>
          <p14:tracePt t="5197" x="8039100" y="2184400"/>
          <p14:tracePt t="5213" x="8058150" y="2336800"/>
          <p14:tracePt t="5216" x="8058150" y="2384425"/>
          <p14:tracePt t="5217" x="8058150" y="2393950"/>
          <p14:tracePt t="5219" x="8058150" y="2411413"/>
          <p14:tracePt t="5220" x="8058150" y="2420938"/>
          <p14:tracePt t="5230" x="8067675" y="2478088"/>
          <p14:tracePt t="5247" x="8086725" y="2573338"/>
          <p14:tracePt t="5249" x="8086725" y="2592388"/>
          <p14:tracePt t="5265" x="8096250" y="2667000"/>
          <p14:tracePt t="5268" x="8096250" y="2686050"/>
          <p14:tracePt t="5270" x="8096250" y="2705100"/>
          <p14:tracePt t="5271" x="8105775" y="2714625"/>
          <p14:tracePt t="5280" x="8105775" y="2752725"/>
          <p14:tracePt t="5282" x="8105775" y="2771775"/>
          <p14:tracePt t="5284" x="8105775" y="2781300"/>
          <p14:tracePt t="5298" x="8124825" y="2857500"/>
          <p14:tracePt t="5299" x="8124825" y="2865438"/>
          <p14:tracePt t="5303" x="8124825" y="2874963"/>
          <p14:tracePt t="5315" x="8124825" y="2894013"/>
          <p14:tracePt t="5317" x="8134350" y="2903538"/>
          <p14:tracePt t="5318" x="8134350" y="2913063"/>
          <p14:tracePt t="5332" x="8134350" y="2951163"/>
          <p14:tracePt t="5334" x="8134350" y="2960688"/>
          <p14:tracePt t="5336" x="8143875" y="2979738"/>
          <p14:tracePt t="5338" x="8143875" y="2989263"/>
          <p14:tracePt t="5347" x="8143875" y="3055938"/>
          <p14:tracePt t="5350" x="8143875" y="3074988"/>
          <p14:tracePt t="5352" x="8143875" y="3084513"/>
          <p14:tracePt t="5364" x="8143875" y="3140075"/>
          <p14:tracePt t="5365" x="8143875" y="3149600"/>
          <p14:tracePt t="5367" x="8143875" y="3159125"/>
          <p14:tracePt t="5369" x="8143875" y="3168650"/>
          <p14:tracePt t="5381" x="8143875" y="3216275"/>
          <p14:tracePt t="5397" x="8143875" y="3282950"/>
          <p14:tracePt t="5399" x="8143875" y="3292475"/>
          <p14:tracePt t="5400" x="8143875" y="3302000"/>
          <p14:tracePt t="5415" x="8143875" y="3386138"/>
          <p14:tracePt t="5419" x="8134350" y="3414713"/>
          <p14:tracePt t="5430" x="8134350" y="3433763"/>
          <p14:tracePt t="5433" x="8134350" y="3443288"/>
          <p14:tracePt t="5447" x="8134350" y="3452813"/>
          <p14:tracePt t="5509" x="8134350" y="3433763"/>
          <p14:tracePt t="5513" x="8124825" y="3405188"/>
          <p14:tracePt t="5516" x="8124825" y="3386138"/>
          <p14:tracePt t="5519" x="8124825" y="3357563"/>
          <p14:tracePt t="5523" x="8124825" y="3338513"/>
          <p14:tracePt t="5526" x="8124825" y="3319463"/>
          <p14:tracePt t="5528" x="8124825" y="3302000"/>
          <p14:tracePt t="5531" x="8124825" y="3282950"/>
          <p14:tracePt t="5534" x="8124825" y="3197225"/>
          <p14:tracePt t="5540" x="8124825" y="3111500"/>
          <p14:tracePt t="5546" x="8124825" y="3027363"/>
          <p14:tracePt t="5551" x="8115300" y="2979738"/>
          <p14:tracePt t="5555" x="8115300" y="2913063"/>
          <p14:tracePt t="5558" x="8115300" y="2865438"/>
          <p14:tracePt t="5561" x="8105775" y="2838450"/>
          <p14:tracePt t="5563" x="8105775" y="2790825"/>
          <p14:tracePt t="5569" x="8105775" y="2762250"/>
          <p14:tracePt t="5572" x="8105775" y="2752725"/>
          <p14:tracePt t="5574" x="8086725" y="2724150"/>
          <p14:tracePt t="5578" x="8086725" y="2676525"/>
          <p14:tracePt t="5581" x="8077200" y="2601913"/>
          <p14:tracePt t="5585" x="8077200" y="2516188"/>
          <p14:tracePt t="5587" x="8067675" y="2449513"/>
          <p14:tracePt t="5588" x="8067675" y="2430463"/>
          <p14:tracePt t="5590" x="8058150" y="2401888"/>
          <p14:tracePt t="5597" x="8058150" y="2308225"/>
          <p14:tracePt t="5598" x="8048625" y="2289175"/>
          <p14:tracePt t="5600" x="8048625" y="2270125"/>
          <p14:tracePt t="5601" x="8048625" y="2251075"/>
          <p14:tracePt t="5603" x="8048625" y="2232025"/>
          <p14:tracePt t="5604" x="8048625" y="2212975"/>
          <p14:tracePt t="5606" x="8048625" y="2184400"/>
          <p14:tracePt t="5607" x="8048625" y="2166938"/>
          <p14:tracePt t="5609" x="8048625" y="2138363"/>
          <p14:tracePt t="5611" x="8048625" y="2128838"/>
          <p14:tracePt t="5617" x="8048625" y="2052638"/>
          <p14:tracePt t="5619" x="8048625" y="2024063"/>
          <p14:tracePt t="5620" x="8048625" y="1995488"/>
          <p14:tracePt t="5621" x="8048625" y="1985963"/>
          <p14:tracePt t="5623" x="8048625" y="1976438"/>
          <p14:tracePt t="5625" x="8048625" y="1939925"/>
          <p14:tracePt t="5627" x="8048625" y="1920875"/>
          <p14:tracePt t="5629" x="8048625" y="1901825"/>
          <p14:tracePt t="5631" x="8058150" y="1882775"/>
          <p14:tracePt t="5632" x="8058150" y="1873250"/>
          <p14:tracePt t="5637" x="8058150" y="1844675"/>
          <p14:tracePt t="5638" x="8058150" y="1835150"/>
          <p14:tracePt t="5646" x="8067675" y="1816100"/>
          <p14:tracePt t="5663" x="8077200" y="1739900"/>
          <p14:tracePt t="5666" x="8077200" y="1730375"/>
          <p14:tracePt t="5669" x="8086725" y="1730375"/>
          <p14:tracePt t="5670" x="8086725" y="1720850"/>
          <p14:tracePt t="5696" x="8096250" y="1646238"/>
          <p14:tracePt t="5714" x="8096250" y="1598613"/>
          <p14:tracePt t="5716" x="8105775" y="1589088"/>
          <p14:tracePt t="5718" x="8105775" y="1579563"/>
          <p14:tracePt t="5719" x="8115300" y="1570038"/>
          <p14:tracePt t="5721" x="8115300" y="1560513"/>
          <p14:tracePt t="5729" x="8124825" y="1550988"/>
          <p14:tracePt t="5747" x="8124825" y="1512888"/>
          <p14:tracePt t="5763" x="8134350" y="1503363"/>
          <p14:tracePt t="5780" x="8143875" y="1485900"/>
          <p14:tracePt t="5781" x="8143875" y="1476375"/>
          <p14:tracePt t="5797" x="8153400" y="1400175"/>
          <p14:tracePt t="5813" x="8172450" y="1295400"/>
          <p14:tracePt t="5815" x="8172450" y="1257300"/>
          <p14:tracePt t="5830" x="8172450" y="1135063"/>
          <p14:tracePt t="5831" x="8172450" y="1116013"/>
          <p14:tracePt t="5833" x="8172450" y="1106488"/>
          <p14:tracePt t="5835" x="8172450" y="1096963"/>
          <p14:tracePt t="5836" x="8162925" y="1077913"/>
          <p14:tracePt t="5837" x="8162925" y="1068388"/>
          <p14:tracePt t="5846" x="8153400" y="974725"/>
          <p14:tracePt t="5849" x="8153400" y="936625"/>
          <p14:tracePt t="5850" x="8143875" y="917575"/>
          <p14:tracePt t="5852" x="8143875" y="908050"/>
          <p14:tracePt t="5853" x="8134350" y="879475"/>
          <p14:tracePt t="5855" x="8134350" y="850900"/>
          <p14:tracePt t="5856" x="8134350" y="822325"/>
          <p14:tracePt t="5858" x="8134350" y="812800"/>
          <p14:tracePt t="5859" x="8124825" y="795338"/>
          <p14:tracePt t="5860" x="8124825" y="785813"/>
          <p14:tracePt t="5866" x="8115300" y="719138"/>
          <p14:tracePt t="5868" x="8115300" y="700088"/>
          <p14:tracePt t="5870" x="8105775" y="700088"/>
          <p14:tracePt t="5871" x="8105775" y="681038"/>
          <p14:tracePt t="5873" x="8105775" y="671513"/>
          <p14:tracePt t="5879" x="8105775" y="642938"/>
          <p14:tracePt t="5880" x="8105775" y="633413"/>
          <p14:tracePt t="5881" x="8105775" y="623888"/>
          <p14:tracePt t="5896" x="8105775" y="585788"/>
          <p14:tracePt t="5929" x="8096250" y="585788"/>
          <p14:tracePt t="6122" x="8096250" y="595313"/>
          <p14:tracePt t="6127" x="8096250" y="604838"/>
          <p14:tracePt t="6146" x="8096250" y="652463"/>
          <p14:tracePt t="6148" x="8096250" y="661988"/>
          <p14:tracePt t="6150" x="8096250" y="671513"/>
          <p14:tracePt t="6152" x="8096250" y="690563"/>
          <p14:tracePt t="6153" x="8096250" y="700088"/>
          <p14:tracePt t="6163" x="8105775" y="776288"/>
          <p14:tracePt t="6165" x="8115300" y="803275"/>
          <p14:tracePt t="6169" x="8115300" y="822325"/>
          <p14:tracePt t="6172" x="8115300" y="850900"/>
          <p14:tracePt t="6177" x="8134350" y="917575"/>
          <p14:tracePt t="6180" x="8134350" y="936625"/>
          <p14:tracePt t="6183" x="8134350" y="955675"/>
          <p14:tracePt t="6187" x="8134350" y="984250"/>
          <p14:tracePt t="6190" x="8134350" y="1012825"/>
          <p14:tracePt t="6193" x="8134350" y="1049338"/>
          <p14:tracePt t="6196" x="8134350" y="1077913"/>
          <p14:tracePt t="6198" x="8134350" y="1087438"/>
          <p14:tracePt t="6201" x="8134350" y="1125538"/>
          <p14:tracePt t="6203" x="8134350" y="1135063"/>
          <p14:tracePt t="6204" x="8134350" y="1144588"/>
          <p14:tracePt t="6208" x="8134350" y="1173163"/>
          <p14:tracePt t="6209" x="8134350" y="1182688"/>
          <p14:tracePt t="6216" x="8134350" y="1230313"/>
          <p14:tracePt t="6229" x="8134350" y="1304925"/>
          <p14:tracePt t="6232" x="8134350" y="1323975"/>
          <p14:tracePt t="6234" x="8134350" y="1333500"/>
          <p14:tracePt t="6246" x="8134350" y="1400175"/>
          <p14:tracePt t="6263" x="8124825" y="1457325"/>
          <p14:tracePt t="6280" x="8115300" y="1579563"/>
          <p14:tracePt t="6282" x="8115300" y="1598613"/>
          <p14:tracePt t="6296" x="8105775" y="1712913"/>
          <p14:tracePt t="6299" x="8105775" y="1720850"/>
          <p14:tracePt t="6315" x="8105775" y="1787525"/>
          <p14:tracePt t="6317" x="8105775" y="1806575"/>
          <p14:tracePt t="6320" x="8096250" y="1825625"/>
          <p14:tracePt t="6322" x="8096250" y="1854200"/>
          <p14:tracePt t="6330" x="8096250" y="1930400"/>
          <p14:tracePt t="6332" x="8096250" y="1947863"/>
          <p14:tracePt t="6334" x="8096250" y="1957388"/>
          <p14:tracePt t="6337" x="8096250" y="1976438"/>
          <p14:tracePt t="6339" x="8096250" y="1995488"/>
          <p14:tracePt t="6341" x="8096250" y="2005013"/>
          <p14:tracePt t="6344" x="8096250" y="2033588"/>
          <p14:tracePt t="6348" x="8096250" y="2052638"/>
          <p14:tracePt t="6350" x="8096250" y="2071688"/>
          <p14:tracePt t="6357" x="8096250" y="2119313"/>
          <p14:tracePt t="6359" x="8096250" y="2128838"/>
          <p14:tracePt t="6366" x="8096250" y="2174875"/>
          <p14:tracePt t="6368" x="8096250" y="2184400"/>
          <p14:tracePt t="6369" x="8096250" y="2193925"/>
          <p14:tracePt t="6380" x="8096250" y="2241550"/>
          <p14:tracePt t="6382" x="8096250" y="2251075"/>
          <p14:tracePt t="6384" x="8096250" y="2260600"/>
          <p14:tracePt t="6396" x="8096250" y="2279650"/>
          <p14:tracePt t="6451" x="8096250" y="2270125"/>
          <p14:tracePt t="6458" x="8086725" y="2212975"/>
          <p14:tracePt t="6461" x="8086725" y="2193925"/>
          <p14:tracePt t="6464" x="8077200" y="2128838"/>
          <p14:tracePt t="6467" x="8077200" y="2100263"/>
          <p14:tracePt t="6471" x="8077200" y="2043113"/>
          <p14:tracePt t="6474" x="8077200" y="1985963"/>
          <p14:tracePt t="6477" x="8067675" y="1947863"/>
          <p14:tracePt t="6479" x="8067675" y="1901825"/>
          <p14:tracePt t="6481" x="8067675" y="1854200"/>
          <p14:tracePt t="6484" x="8067675" y="1787525"/>
          <p14:tracePt t="6487" x="8067675" y="1749425"/>
          <p14:tracePt t="6489" x="8067675" y="1665288"/>
          <p14:tracePt t="6492" x="8067675" y="1617663"/>
          <p14:tracePt t="6494" x="8067675" y="1589088"/>
          <p14:tracePt t="6498" x="8067675" y="1541463"/>
          <p14:tracePt t="6501" x="8067675" y="1493838"/>
          <p14:tracePt t="6503" x="8067675" y="1428750"/>
          <p14:tracePt t="6506" x="8067675" y="1362075"/>
          <p14:tracePt t="6510" x="8067675" y="1266825"/>
          <p14:tracePt t="6513" x="8067675" y="1144588"/>
          <p14:tracePt t="6516" x="8058150" y="1096963"/>
          <p14:tracePt t="6518" x="8058150" y="1058863"/>
          <p14:tracePt t="6521" x="8048625" y="1003300"/>
          <p14:tracePt t="6524" x="8039100" y="965200"/>
          <p14:tracePt t="6529" x="8012113" y="879475"/>
          <p14:tracePt t="6532" x="8012113" y="850900"/>
          <p14:tracePt t="6534" x="8002588" y="831850"/>
          <p14:tracePt t="6540" x="7993063" y="795338"/>
          <p14:tracePt t="6543" x="7983538" y="785813"/>
          <p14:tracePt t="6545" x="7983538" y="776288"/>
          <p14:tracePt t="6547" x="7974013" y="766763"/>
          <p14:tracePt t="6549" x="7974013" y="757238"/>
          <p14:tracePt t="6558" x="7964488" y="747713"/>
          <p14:tracePt t="6585" x="7964488" y="738188"/>
          <p14:tracePt t="6752" x="7964488" y="766763"/>
          <p14:tracePt t="6755" x="7964488" y="785813"/>
          <p14:tracePt t="6758" x="7974013" y="812800"/>
          <p14:tracePt t="6760" x="7974013" y="822325"/>
          <p14:tracePt t="6765" x="7983538" y="879475"/>
          <p14:tracePt t="6767" x="7983538" y="889000"/>
          <p14:tracePt t="6779" x="8012113" y="1022350"/>
          <p14:tracePt t="6782" x="8012113" y="1039813"/>
          <p14:tracePt t="6784" x="8020050" y="1058863"/>
          <p14:tracePt t="6785" x="8020050" y="1077913"/>
          <p14:tracePt t="6787" x="8020050" y="1087438"/>
          <p14:tracePt t="6788" x="8020050" y="1106488"/>
          <p14:tracePt t="6795" x="8039100" y="1173163"/>
          <p14:tracePt t="6796" x="8039100" y="1211263"/>
          <p14:tracePt t="6798" x="8039100" y="1239838"/>
          <p14:tracePt t="6800" x="8048625" y="1266825"/>
          <p14:tracePt t="6802" x="8048625" y="1304925"/>
          <p14:tracePt t="6804" x="8048625" y="1314450"/>
          <p14:tracePt t="6805" x="8048625" y="1362075"/>
          <p14:tracePt t="6807" x="8048625" y="1371600"/>
          <p14:tracePt t="6808" x="8048625" y="1400175"/>
          <p14:tracePt t="6810" x="8048625" y="1419225"/>
          <p14:tracePt t="6812" x="8058150" y="1476375"/>
          <p14:tracePt t="6814" x="8058150" y="1503363"/>
          <p14:tracePt t="6816" x="8058150" y="1531938"/>
          <p14:tracePt t="6822" x="8067675" y="1579563"/>
          <p14:tracePt t="6823" x="8067675" y="1589088"/>
          <p14:tracePt t="6824" x="8067675" y="1608138"/>
          <p14:tracePt t="6826" x="8067675" y="1627188"/>
          <p14:tracePt t="6828" x="8067675" y="1636713"/>
          <p14:tracePt t="6829" x="8067675" y="1684338"/>
          <p14:tracePt t="6831" x="8067675" y="1712913"/>
          <p14:tracePt t="6832" x="8067675" y="1739900"/>
          <p14:tracePt t="6834" x="8067675" y="1758950"/>
          <p14:tracePt t="6835" x="8067675" y="1797050"/>
          <p14:tracePt t="6837" x="8067675" y="1816100"/>
          <p14:tracePt t="6843" x="8067675" y="1911350"/>
          <p14:tracePt t="6862" x="8077200" y="2138363"/>
          <p14:tracePt t="6864" x="8077200" y="2157413"/>
          <p14:tracePt t="6865" x="8077200" y="2184400"/>
          <p14:tracePt t="6867" x="8077200" y="2193925"/>
          <p14:tracePt t="6868" x="8077200" y="2232025"/>
          <p14:tracePt t="6870" x="8077200" y="2241550"/>
          <p14:tracePt t="6871" x="8067675" y="2270125"/>
          <p14:tracePt t="6873" x="8067675" y="2279650"/>
          <p14:tracePt t="6874" x="8067675" y="2298700"/>
          <p14:tracePt t="6880" x="8058150" y="2336800"/>
          <p14:tracePt t="6881" x="8058150" y="2346325"/>
          <p14:tracePt t="6895" x="8048625" y="2393950"/>
          <p14:tracePt t="6911" x="8039100" y="2411413"/>
          <p14:tracePt t="6963" x="8012113" y="2270125"/>
          <p14:tracePt t="6966" x="7993063" y="2232025"/>
          <p14:tracePt t="6979" x="8002588" y="1863725"/>
          <p14:tracePt t="6981" x="8002588" y="1806575"/>
          <p14:tracePt t="6982" x="8012113" y="1720850"/>
          <p14:tracePt t="6984" x="8012113" y="1684338"/>
          <p14:tracePt t="6985" x="8012113" y="1646238"/>
          <p14:tracePt t="6985" x="8012113" y="1608138"/>
          <p14:tracePt t="6986" x="8012113" y="1570038"/>
          <p14:tracePt t="6995" x="8020050" y="1249363"/>
          <p14:tracePt t="6996" x="8020050" y="1182688"/>
          <p14:tracePt t="6998" x="8020050" y="1144588"/>
          <p14:tracePt t="6999" x="8020050" y="1058863"/>
          <p14:tracePt t="7000" x="8020050" y="1022350"/>
          <p14:tracePt t="7001" x="8020050" y="965200"/>
          <p14:tracePt t="7002" x="8020050" y="936625"/>
          <p14:tracePt t="7003" x="8020050" y="879475"/>
          <p14:tracePt t="7005" x="8020050" y="795338"/>
          <p14:tracePt t="7006" x="8020050" y="747713"/>
          <p14:tracePt t="7007" x="8020050" y="709613"/>
          <p14:tracePt t="7009" x="8020050" y="671513"/>
          <p14:tracePt t="7010" x="8020050" y="633413"/>
          <p14:tracePt t="7012" x="8020050" y="558800"/>
          <p14:tracePt t="7018" x="8012113" y="387350"/>
          <p14:tracePt t="7019" x="8002588" y="341313"/>
          <p14:tracePt t="7021" x="8002588" y="312738"/>
          <p14:tracePt t="7023" x="8002588" y="284163"/>
          <p14:tracePt t="7024" x="7983538" y="255588"/>
          <p14:tracePt t="7026" x="7983538" y="207963"/>
          <p14:tracePt t="7029" x="7974013" y="169863"/>
          <p14:tracePt t="7030" x="7974013" y="122238"/>
          <p14:tracePt t="7032" x="7974013" y="95250"/>
          <p14:tracePt t="7033" x="7974013" y="76200"/>
          <p14:tracePt t="7034" x="7974013" y="47625"/>
          <p14:tracePt t="7036" x="7974013" y="38100"/>
          <p14:tracePt t="7036" x="7974013" y="28575"/>
          <p14:tracePt t="7037" x="7964488" y="19050"/>
          <p14:tracePt t="7038" x="7964488" y="0"/>
          <p14:tracePt t="7099" x="7916863" y="66675"/>
          <p14:tracePt t="7102" x="7897813" y="85725"/>
          <p14:tracePt t="7104" x="7897813" y="122238"/>
          <p14:tracePt t="7106" x="7888288" y="131763"/>
          <p14:tracePt t="7114" x="7888288" y="188913"/>
          <p14:tracePt t="7116" x="7878763" y="207963"/>
          <p14:tracePt t="7118" x="7878763" y="227013"/>
          <p14:tracePt t="7121" x="7869238" y="255588"/>
          <p14:tracePt t="7123" x="7869238" y="265113"/>
          <p14:tracePt t="7124" x="7869238" y="293688"/>
          <p14:tracePt t="7126" x="7869238" y="312738"/>
          <p14:tracePt t="7129" x="7859713" y="349250"/>
          <p14:tracePt t="7131" x="7859713" y="358775"/>
          <p14:tracePt t="7132" x="7859713" y="387350"/>
          <p14:tracePt t="7134" x="7859713" y="396875"/>
          <p14:tracePt t="7139" x="7859713" y="444500"/>
          <p14:tracePt t="7141" x="7850188" y="463550"/>
          <p14:tracePt t="7148" x="7850188" y="520700"/>
          <p14:tracePt t="7149" x="7850188" y="530225"/>
          <p14:tracePt t="7162" x="7850188" y="661988"/>
          <p14:tracePt t="7164" x="7850188" y="681038"/>
          <p14:tracePt t="7167" x="7850188" y="700088"/>
          <p14:tracePt t="7168" x="7850188" y="719138"/>
          <p14:tracePt t="7170" x="7850188" y="728663"/>
          <p14:tracePt t="7173" x="7850188" y="757238"/>
          <p14:tracePt t="7175" x="7850188" y="776288"/>
          <p14:tracePt t="7177" x="7850188" y="803275"/>
          <p14:tracePt t="7178" x="7850188" y="831850"/>
          <p14:tracePt t="7180" x="7850188" y="860425"/>
          <p14:tracePt t="7183" x="7850188" y="908050"/>
          <p14:tracePt t="7185" x="7850188" y="936625"/>
          <p14:tracePt t="7186" x="7850188" y="965200"/>
          <p14:tracePt t="7187" x="7850188" y="974725"/>
          <p14:tracePt t="7188" x="7850188" y="1012825"/>
          <p14:tracePt t="7190" x="7850188" y="1022350"/>
          <p14:tracePt t="7192" x="7850188" y="1049338"/>
          <p14:tracePt t="7193" x="7850188" y="1068388"/>
          <p14:tracePt t="7199" x="7850188" y="1173163"/>
          <p14:tracePt t="7201" x="7859713" y="1192213"/>
          <p14:tracePt t="7203" x="7859713" y="1211263"/>
          <p14:tracePt t="7205" x="7869238" y="1230313"/>
          <p14:tracePt t="7207" x="7869238" y="1257300"/>
          <p14:tracePt t="7208" x="7869238" y="1295400"/>
          <p14:tracePt t="7210" x="7869238" y="1352550"/>
          <p14:tracePt t="7212" x="7869238" y="1400175"/>
          <p14:tracePt t="7214" x="7869238" y="1457325"/>
          <p14:tracePt t="7216" x="7869238" y="1512888"/>
          <p14:tracePt t="7217" x="7869238" y="1531938"/>
          <p14:tracePt t="7219" x="7869238" y="1560513"/>
          <p14:tracePt t="7220" x="7869238" y="1598613"/>
          <p14:tracePt t="7221" x="7869238" y="1627188"/>
          <p14:tracePt t="7223" x="7869238" y="1646238"/>
          <p14:tracePt t="7224" x="7869238" y="1684338"/>
          <p14:tracePt t="7226" x="7869238" y="1720850"/>
          <p14:tracePt t="7229" x="7878763" y="1758950"/>
          <p14:tracePt t="7230" x="7878763" y="1806575"/>
          <p14:tracePt t="7231" x="7878763" y="1825625"/>
          <p14:tracePt t="7233" x="7878763" y="1863725"/>
          <p14:tracePt t="7235" x="7878763" y="1882775"/>
          <p14:tracePt t="7236" x="7878763" y="1911350"/>
          <p14:tracePt t="7237" x="7878763" y="1930400"/>
          <p14:tracePt t="7239" x="7878763" y="1976438"/>
          <p14:tracePt t="7240" x="7878763" y="1985963"/>
          <p14:tracePt t="7241" x="7878763" y="2005013"/>
          <p14:tracePt t="7243" x="7878763" y="2014538"/>
          <p14:tracePt t="7249" x="7897813" y="2081213"/>
          <p14:tracePt t="7250" x="7897813" y="2100263"/>
          <p14:tracePt t="7262" x="7897813" y="2203450"/>
          <p14:tracePt t="7265" x="7897813" y="2232025"/>
          <p14:tracePt t="7267" x="7897813" y="2260600"/>
          <p14:tracePt t="7268" x="7897813" y="2270125"/>
          <p14:tracePt t="7269" x="7897813" y="2279650"/>
          <p14:tracePt t="7278" x="7897813" y="2327275"/>
          <p14:tracePt t="7279" x="7897813" y="2336800"/>
          <p14:tracePt t="7281" x="7897813" y="2355850"/>
          <p14:tracePt t="7295" x="7888288" y="2411413"/>
          <p14:tracePt t="7297" x="7888288" y="2420938"/>
          <p14:tracePt t="7311" x="7878763" y="2468563"/>
          <p14:tracePt t="7313" x="7878763" y="2478088"/>
          <p14:tracePt t="7314" x="7878763" y="2487613"/>
          <p14:tracePt t="7329" x="7878763" y="2516188"/>
          <p14:tracePt t="7471" x="7878763" y="2525713"/>
          <p14:tracePt t="7477" x="7878763" y="2544763"/>
          <p14:tracePt t="7494" x="7888288" y="2573338"/>
          <p14:tracePt t="7511" x="7897813" y="2582863"/>
          <p14:tracePt t="7562" x="7916863" y="2592388"/>
          <p14:tracePt t="7577" x="7935913" y="2611438"/>
          <p14:tracePt t="7579" x="7945438" y="2611438"/>
          <p14:tracePt t="7580" x="7945438" y="2620963"/>
          <p14:tracePt t="7594" x="7974013" y="2647950"/>
          <p14:tracePt t="7611" x="8058150" y="2676525"/>
          <p14:tracePt t="7628" x="8172450" y="2686050"/>
          <p14:tracePt t="7629" x="8181975" y="2686050"/>
          <p14:tracePt t="7630" x="8191500" y="2686050"/>
          <p14:tracePt t="7644" x="8266113" y="2667000"/>
          <p14:tracePt t="7646" x="8285163" y="2657475"/>
          <p14:tracePt t="7648" x="8294688" y="2647950"/>
          <p14:tracePt t="7661" x="8342313" y="2638425"/>
          <p14:tracePt t="7677" x="8380413" y="2611438"/>
          <p14:tracePt t="7679" x="8389938" y="2611438"/>
          <p14:tracePt t="7695" x="8408988" y="2592388"/>
          <p14:tracePt t="7697" x="8408988" y="2582863"/>
          <p14:tracePt t="7698" x="8418513" y="2582863"/>
          <p14:tracePt t="7711" x="8437563" y="2573338"/>
          <p14:tracePt t="7713" x="8437563" y="2563813"/>
          <p14:tracePt t="7715" x="8447088" y="2563813"/>
          <p14:tracePt t="7716" x="8447088" y="2554288"/>
          <p14:tracePt t="7727" x="8466138" y="2535238"/>
          <p14:tracePt t="7729" x="8474075" y="2525713"/>
          <p14:tracePt t="7730" x="8474075" y="2516188"/>
          <p14:tracePt t="7732" x="8483600" y="2506663"/>
          <p14:tracePt t="7745" x="8493125" y="2468563"/>
          <p14:tracePt t="7746" x="8502650" y="2459038"/>
          <p14:tracePt t="7761" x="8521700" y="2439988"/>
          <p14:tracePt t="7762" x="8521700" y="2430463"/>
          <p14:tracePt t="7777" x="8521700" y="2420938"/>
          <p14:tracePt t="7886" x="8521700" y="2411413"/>
          <p14:tracePt t="7894" x="8531225" y="2393950"/>
          <p14:tracePt t="7896" x="8540750" y="2384425"/>
          <p14:tracePt t="7912" x="8578850" y="2327275"/>
          <p14:tracePt t="7913" x="8588375" y="2317750"/>
          <p14:tracePt t="7928" x="8626475" y="2260600"/>
          <p14:tracePt t="7945" x="8674100" y="2157413"/>
          <p14:tracePt t="7948" x="8693150" y="2147888"/>
          <p14:tracePt t="7949" x="8693150" y="2128838"/>
          <p14:tracePt t="7951" x="8701088" y="2109788"/>
          <p14:tracePt t="7960" x="8720138" y="2062163"/>
          <p14:tracePt t="7963" x="8739188" y="2052638"/>
          <p14:tracePt t="7965" x="8739188" y="2033588"/>
          <p14:tracePt t="7967" x="8758238" y="2024063"/>
          <p14:tracePt t="7968" x="8758238" y="2014538"/>
          <p14:tracePt t="7969" x="8758238" y="1985963"/>
          <p14:tracePt t="7971" x="8767763" y="1976438"/>
          <p14:tracePt t="7978" x="8796338" y="1911350"/>
          <p14:tracePt t="7995" x="8815388" y="1863725"/>
          <p14:tracePt t="7996" x="8815388" y="1854200"/>
          <p14:tracePt t="8011" x="8843963" y="1835150"/>
          <p14:tracePt t="8013" x="8843963" y="1825625"/>
          <p14:tracePt t="8028" x="8853488" y="1816100"/>
          <p14:tracePt t="8043" x="8863013" y="1806575"/>
          <p14:tracePt t="8089" x="8872538" y="1806575"/>
          <p14:tracePt t="8231" x="8872538" y="1797050"/>
          <p14:tracePt t="8245" x="8872538" y="1758950"/>
          <p14:tracePt t="8247" x="8872538" y="1739900"/>
          <p14:tracePt t="8262" x="8872538" y="1665288"/>
          <p14:tracePt t="8278" x="8872538" y="1598613"/>
          <p14:tracePt t="8280" x="8872538" y="1589088"/>
          <p14:tracePt t="8283" x="8872538" y="1579563"/>
          <p14:tracePt t="8285" x="8872538" y="1570038"/>
          <p14:tracePt t="8287" x="8863013" y="1560513"/>
          <p14:tracePt t="8294" x="8863013" y="1531938"/>
          <p14:tracePt t="8297" x="8863013" y="1522413"/>
          <p14:tracePt t="8312" x="8843963" y="1476375"/>
          <p14:tracePt t="8313" x="8843963" y="1466850"/>
          <p14:tracePt t="8316" x="8843963" y="1447800"/>
          <p14:tracePt t="8322" x="8834438" y="1428750"/>
          <p14:tracePt t="8325" x="8824913" y="1419225"/>
          <p14:tracePt t="8327" x="8824913" y="1409700"/>
          <p14:tracePt t="8329" x="8824913" y="1400175"/>
          <p14:tracePt t="8337" x="8815388" y="1390650"/>
          <p14:tracePt t="8339" x="8805863" y="1381125"/>
          <p14:tracePt t="8347" x="8805863" y="1362075"/>
          <p14:tracePt t="8360" x="8805863" y="1352550"/>
          <p14:tracePt t="8363" x="8805863" y="1343025"/>
          <p14:tracePt t="8366" x="8805863" y="1323975"/>
          <p14:tracePt t="8369" x="8805863" y="1314450"/>
          <p14:tracePt t="8372" x="8805863" y="1304925"/>
          <p14:tracePt t="8377" x="8805863" y="1285875"/>
          <p14:tracePt t="8394" x="8815388" y="1220788"/>
          <p14:tracePt t="8395" x="8824913" y="1211263"/>
          <p14:tracePt t="8411" x="8843963" y="1192213"/>
          <p14:tracePt t="8427" x="8843963" y="1182688"/>
          <p14:tracePt t="8580" x="8843963" y="1192213"/>
          <p14:tracePt t="8581" x="8843963" y="1201738"/>
          <p14:tracePt t="8586" x="8843963" y="1230313"/>
          <p14:tracePt t="8587" x="8843963" y="1249363"/>
          <p14:tracePt t="8589" x="8843963" y="1257300"/>
          <p14:tracePt t="8590" x="8843963" y="1266825"/>
          <p14:tracePt t="8591" x="8843963" y="1295400"/>
          <p14:tracePt t="8592" x="8843963" y="1304925"/>
          <p14:tracePt t="8595" x="8843963" y="1343025"/>
          <p14:tracePt t="8596" x="8853488" y="1362075"/>
          <p14:tracePt t="8597" x="8853488" y="1381125"/>
          <p14:tracePt t="8602" x="8853488" y="1419225"/>
          <p14:tracePt t="8604" x="8853488" y="1438275"/>
          <p14:tracePt t="8605" x="8863013" y="1485900"/>
          <p14:tracePt t="8611" x="8872538" y="1550988"/>
          <p14:tracePt t="8613" x="8872538" y="1579563"/>
          <p14:tracePt t="8615" x="8872538" y="1608138"/>
          <p14:tracePt t="8617" x="8872538" y="1636713"/>
          <p14:tracePt t="8618" x="8872538" y="1684338"/>
          <p14:tracePt t="8619" x="8872538" y="1693863"/>
          <p14:tracePt t="8621" x="8882063" y="1730375"/>
          <p14:tracePt t="8623" x="8882063" y="1778000"/>
          <p14:tracePt t="8625" x="8882063" y="1797050"/>
          <p14:tracePt t="8627" x="8882063" y="1854200"/>
          <p14:tracePt t="8629" x="8882063" y="1882775"/>
          <p14:tracePt t="8630" x="8882063" y="1892300"/>
          <p14:tracePt t="8632" x="8882063" y="1901825"/>
          <p14:tracePt t="8633" x="8882063" y="1939925"/>
          <p14:tracePt t="8634" x="8882063" y="1947863"/>
          <p14:tracePt t="8639" x="8882063" y="2052638"/>
          <p14:tracePt t="8641" x="8882063" y="2071688"/>
          <p14:tracePt t="8643" x="8882063" y="2100263"/>
          <p14:tracePt t="8644" x="8891588" y="2174875"/>
          <p14:tracePt t="8646" x="8891588" y="2232025"/>
          <p14:tracePt t="8647" x="8910638" y="2260600"/>
          <p14:tracePt t="8649" x="8910638" y="2279650"/>
          <p14:tracePt t="8650" x="8918575" y="2336800"/>
          <p14:tracePt t="8651" x="8918575" y="2365375"/>
          <p14:tracePt t="8658" x="8928100" y="2497138"/>
          <p14:tracePt t="8664" x="8937625" y="2601913"/>
          <p14:tracePt t="8666" x="8947150" y="2628900"/>
          <p14:tracePt t="8668" x="8947150" y="2657475"/>
          <p14:tracePt t="8670" x="8947150" y="2695575"/>
          <p14:tracePt t="8678" x="8956675" y="2800350"/>
          <p14:tracePt t="8680" x="8956675" y="2819400"/>
          <p14:tracePt t="8682" x="8966200" y="2838450"/>
          <p14:tracePt t="8683" x="8966200" y="2847975"/>
          <p14:tracePt t="8694" x="8975725" y="2884488"/>
          <p14:tracePt t="8697" x="8975725" y="2932113"/>
          <p14:tracePt t="8699" x="8975725" y="2960688"/>
          <p14:tracePt t="8701" x="8975725" y="2989263"/>
          <p14:tracePt t="8703" x="8975725" y="2998788"/>
          <p14:tracePt t="8705" x="8985250" y="3027363"/>
          <p14:tracePt t="8708" x="8985250" y="3046413"/>
          <p14:tracePt t="8710" x="8985250" y="3055938"/>
          <p14:tracePt t="8712" x="8985250" y="3084513"/>
          <p14:tracePt t="8714" x="8985250" y="3092450"/>
          <p14:tracePt t="8716" x="8985250" y="3101975"/>
          <p14:tracePt t="8718" x="8985250" y="3111500"/>
          <p14:tracePt t="8720" x="9004300" y="3130550"/>
          <p14:tracePt t="8723" x="9004300" y="3159125"/>
          <p14:tracePt t="8727" x="9004300" y="3178175"/>
          <p14:tracePt t="8736" x="9013825" y="3225800"/>
          <p14:tracePt t="8761" x="9023350" y="3319463"/>
          <p14:tracePt t="8764" x="9023350" y="3328988"/>
          <p14:tracePt t="8778" x="9023350" y="3357563"/>
          <p14:tracePt t="8870" x="9023350" y="3367088"/>
          <p14:tracePt t="8883" x="9023350" y="3376613"/>
          <p14:tracePt t="9060" x="9023350" y="3386138"/>
          <p14:tracePt t="9069" x="8994775" y="3386138"/>
          <p14:tracePt t="9079" x="8994775" y="3395663"/>
          <p14:tracePt t="9095" x="8985250" y="3395663"/>
          <p14:tracePt t="9129" x="8975725" y="3395663"/>
          <p14:tracePt t="9145" x="8947150" y="3395663"/>
          <p14:tracePt t="9161" x="8937625" y="3395663"/>
          <p14:tracePt t="9178" x="8928100" y="3395663"/>
          <p14:tracePt t="9254" x="8928100" y="3357563"/>
          <p14:tracePt t="9259" x="8928100" y="3338513"/>
          <p14:tracePt t="9269" x="8928100" y="3311525"/>
          <p14:tracePt t="9272" x="8928100" y="3292475"/>
          <p14:tracePt t="9275" x="8928100" y="3282950"/>
          <p14:tracePt t="9279" x="8937625" y="3235325"/>
          <p14:tracePt t="9282" x="8937625" y="3216275"/>
          <p14:tracePt t="9285" x="8947150" y="3187700"/>
          <p14:tracePt t="9287" x="8947150" y="3168650"/>
          <p14:tracePt t="9290" x="8947150" y="3159125"/>
          <p14:tracePt t="9293" x="8947150" y="3149600"/>
          <p14:tracePt t="9295" x="8947150" y="3140075"/>
          <p14:tracePt t="9297" x="8947150" y="3121025"/>
          <p14:tracePt t="9298" x="8947150" y="3111500"/>
          <p14:tracePt t="9301" x="8947150" y="3084513"/>
          <p14:tracePt t="9302" x="8947150" y="3074988"/>
          <p14:tracePt t="9304" x="8947150" y="3055938"/>
          <p14:tracePt t="9306" x="8947150" y="3027363"/>
          <p14:tracePt t="9311" x="8947150" y="2970213"/>
          <p14:tracePt t="9312" x="8947150" y="2951163"/>
          <p14:tracePt t="9314" x="8947150" y="2922588"/>
          <p14:tracePt t="9316" x="8947150" y="2884488"/>
          <p14:tracePt t="9317" x="8947150" y="2865438"/>
          <p14:tracePt t="9319" x="8947150" y="2847975"/>
          <p14:tracePt t="9320" x="8947150" y="2819400"/>
          <p14:tracePt t="9322" x="8947150" y="2781300"/>
          <p14:tracePt t="9323" x="8947150" y="2771775"/>
          <p14:tracePt t="9325" x="8947150" y="2743200"/>
          <p14:tracePt t="9327" x="8947150" y="2724150"/>
          <p14:tracePt t="9328" x="8947150" y="2705100"/>
          <p14:tracePt t="9329" x="8947150" y="2695575"/>
          <p14:tracePt t="9331" x="8937625" y="2667000"/>
          <p14:tracePt t="9332" x="8937625" y="2657475"/>
          <p14:tracePt t="9333" x="8937625" y="2647950"/>
          <p14:tracePt t="9336" x="8937625" y="2601913"/>
          <p14:tracePt t="9338" x="8937625" y="2582863"/>
          <p14:tracePt t="9339" x="8937625" y="2554288"/>
          <p14:tracePt t="9340" x="8937625" y="2544763"/>
          <p14:tracePt t="9343" x="8937625" y="2516188"/>
          <p14:tracePt t="9345" x="8937625" y="2478088"/>
          <p14:tracePt t="9347" x="8928100" y="2439988"/>
          <p14:tracePt t="9348" x="8928100" y="2430463"/>
          <p14:tracePt t="9350" x="8928100" y="2411413"/>
          <p14:tracePt t="9351" x="8918575" y="2401888"/>
          <p14:tracePt t="9353" x="8918575" y="2384425"/>
          <p14:tracePt t="9358" x="8910638" y="2298700"/>
          <p14:tracePt t="9378" x="8863013" y="1863725"/>
          <p14:tracePt t="9381" x="8853488" y="1816100"/>
          <p14:tracePt t="9382" x="8853488" y="1806575"/>
          <p14:tracePt t="9384" x="8843963" y="1797050"/>
          <p14:tracePt t="9395" x="8834438" y="1646238"/>
          <p14:tracePt t="9399" x="8824913" y="1550988"/>
          <p14:tracePt t="9401" x="8824913" y="1512888"/>
          <p14:tracePt t="9404" x="8805863" y="1457325"/>
          <p14:tracePt t="9407" x="8796338" y="1390650"/>
          <p14:tracePt t="9412" x="8796338" y="1352550"/>
          <p14:tracePt t="9415" x="8786813" y="1314450"/>
          <p14:tracePt t="9418" x="8786813" y="1285875"/>
          <p14:tracePt t="9420" x="8786813" y="1276350"/>
          <p14:tracePt t="9422" x="8786813" y="1249363"/>
          <p14:tracePt t="9426" x="8786813" y="1239838"/>
          <p14:tracePt t="9428" x="8777288" y="1220788"/>
          <p14:tracePt t="9434" x="8777288" y="1192213"/>
          <p14:tracePt t="9437" x="8767763" y="1173163"/>
          <p14:tracePt t="9441" x="8767763" y="1154113"/>
          <p14:tracePt t="9448" x="8767763" y="1116013"/>
          <p14:tracePt t="9450" x="8767763" y="1106488"/>
          <p14:tracePt t="9453" x="8767763" y="1077913"/>
          <p14:tracePt t="9456" x="8767763" y="1039813"/>
          <p14:tracePt t="9458" x="8767763" y="1030288"/>
          <p14:tracePt t="9460" x="8767763" y="1022350"/>
          <p14:tracePt t="9462" x="8767763" y="1012825"/>
          <p14:tracePt t="9464" x="8767763" y="993775"/>
          <p14:tracePt t="9465" x="8767763" y="974725"/>
          <p14:tracePt t="9469" x="8767763" y="965200"/>
          <p14:tracePt t="9475" x="8767763" y="955675"/>
          <p14:tracePt t="9493" x="8767763" y="927100"/>
          <p14:tracePt t="9495" x="8767763" y="917575"/>
          <p14:tracePt t="9511" x="8767763" y="898525"/>
          <p14:tracePt t="9527" x="8767763" y="889000"/>
          <p14:tracePt t="9544" x="8767763" y="879475"/>
          <p14:tracePt t="9618" x="8767763" y="898525"/>
          <p14:tracePt t="9623" x="8767763" y="917575"/>
          <p14:tracePt t="9626" x="8767763" y="927100"/>
          <p14:tracePt t="9629" x="8767763" y="936625"/>
          <p14:tracePt t="9632" x="8767763" y="946150"/>
          <p14:tracePt t="9637" x="8767763" y="974725"/>
          <p14:tracePt t="9642" x="8767763" y="1039813"/>
          <p14:tracePt t="9646" x="8767763" y="1106488"/>
          <p14:tracePt t="9649" x="8767763" y="1125538"/>
          <p14:tracePt t="9651" x="8777288" y="1192213"/>
          <p14:tracePt t="9653" x="8777288" y="1211263"/>
          <p14:tracePt t="9655" x="8777288" y="1257300"/>
          <p14:tracePt t="9656" x="8777288" y="1266825"/>
          <p14:tracePt t="9659" x="8786813" y="1285875"/>
          <p14:tracePt t="9660" x="8786813" y="1314450"/>
          <p14:tracePt t="9663" x="8786813" y="1343025"/>
          <p14:tracePt t="9665" x="8805863" y="1400175"/>
          <p14:tracePt t="9667" x="8805863" y="1409700"/>
          <p14:tracePt t="9669" x="8805863" y="1438275"/>
          <p14:tracePt t="9670" x="8805863" y="1466850"/>
          <p14:tracePt t="9673" x="8805863" y="1503363"/>
          <p14:tracePt t="9675" x="8805863" y="1550988"/>
          <p14:tracePt t="9677" x="8805863" y="1579563"/>
          <p14:tracePt t="9679" x="8805863" y="1608138"/>
          <p14:tracePt t="9680" x="8805863" y="1646238"/>
          <p14:tracePt t="9681" x="8805863" y="1665288"/>
          <p14:tracePt t="9683" x="8805863" y="1693863"/>
          <p14:tracePt t="9684" x="8796338" y="1703388"/>
          <p14:tracePt t="9685" x="8796338" y="1739900"/>
          <p14:tracePt t="9686" x="8796338" y="1758950"/>
          <p14:tracePt t="9688" x="8796338" y="1778000"/>
          <p14:tracePt t="9689" x="8796338" y="1787525"/>
          <p14:tracePt t="9695" x="8796338" y="1844675"/>
          <p14:tracePt t="9696" x="8796338" y="1873250"/>
          <p14:tracePt t="9697" x="8796338" y="1892300"/>
          <p14:tracePt t="9710" x="8796338" y="2128838"/>
          <p14:tracePt t="9712" x="8796338" y="2174875"/>
          <p14:tracePt t="9714" x="8796338" y="2203450"/>
          <p14:tracePt t="9716" x="8796338" y="2251075"/>
          <p14:tracePt t="9717" x="8796338" y="2289175"/>
          <p14:tracePt t="9718" x="8796338" y="2298700"/>
          <p14:tracePt t="9726" x="8796338" y="2411413"/>
          <p14:tracePt t="9728" x="8796338" y="2439988"/>
          <p14:tracePt t="9729" x="8796338" y="2478088"/>
          <p14:tracePt t="9730" x="8796338" y="2487613"/>
          <p14:tracePt t="9732" x="8796338" y="2516188"/>
          <p14:tracePt t="9733" x="8805863" y="2525713"/>
          <p14:tracePt t="9735" x="8805863" y="2535238"/>
          <p14:tracePt t="9736" x="8805863" y="2563813"/>
          <p14:tracePt t="9742" x="8805863" y="2620963"/>
          <p14:tracePt t="9744" x="8805863" y="2657475"/>
          <p14:tracePt t="9759" x="8805863" y="2705100"/>
          <p14:tracePt t="9776" x="8805863" y="2724150"/>
          <p14:tracePt t="9843" x="8805863" y="2714625"/>
          <p14:tracePt t="9849" x="8805863" y="2705100"/>
          <p14:tracePt t="9899" x="8815388" y="2705100"/>
          <p14:tracePt t="9910" x="8910638" y="2838450"/>
          <p14:tracePt t="9911" x="8947150" y="2903538"/>
          <p14:tracePt t="9913" x="8966200" y="2932113"/>
          <p14:tracePt t="9927" x="9240838" y="3273425"/>
          <p14:tracePt t="9929" x="9307513" y="3319463"/>
          <p14:tracePt t="9930" x="9317038" y="3348038"/>
          <p14:tracePt t="9931" x="9372600" y="3376613"/>
          <p14:tracePt t="9933" x="9401175" y="3395663"/>
          <p14:tracePt t="9934" x="9448800" y="3433763"/>
          <p14:tracePt t="9936" x="9486900" y="3481388"/>
          <p14:tracePt t="9937" x="9515475" y="3500438"/>
          <p14:tracePt t="9938" x="9534525" y="3519488"/>
          <p14:tracePt t="9940" x="9553575" y="3556000"/>
          <p14:tracePt t="9941" x="9572625" y="3584575"/>
          <p14:tracePt t="9942" x="9618663" y="3632200"/>
          <p14:tracePt t="9944" x="9656763" y="3708400"/>
          <p14:tracePt t="9946" x="9713913" y="3756025"/>
          <p14:tracePt t="9948" x="9742488" y="3802063"/>
          <p14:tracePt t="9950" x="9771063" y="3821113"/>
          <p14:tracePt t="9951" x="9799638" y="3849688"/>
          <p14:tracePt t="9953" x="9826625" y="3878263"/>
          <p14:tracePt t="9955" x="9874250" y="3897313"/>
          <p14:tracePt t="9956" x="9902825" y="3944938"/>
          <p14:tracePt t="9965" x="10036175" y="4133850"/>
          <p14:tracePt t="9967" x="10045700" y="4152900"/>
          <p14:tracePt t="9968" x="10082213" y="4191000"/>
          <p14:tracePt t="9970" x="10091738" y="4210050"/>
          <p14:tracePt t="9971" x="10110788" y="4246563"/>
          <p14:tracePt t="9973" x="10139363" y="4256088"/>
          <p14:tracePt t="9974" x="10148888" y="4275138"/>
          <p14:tracePt t="9981" x="10215563" y="4360863"/>
          <p14:tracePt t="9992" x="10263188" y="4427538"/>
          <p14:tracePt t="10009" x="10280650" y="4473575"/>
          <p14:tracePt t="10057" x="10272713" y="4473575"/>
          <p14:tracePt t="10065" x="10263188" y="4473575"/>
          <p14:tracePt t="10078" x="10196513" y="4408488"/>
          <p14:tracePt t="10079" x="10177463" y="4389438"/>
          <p14:tracePt t="10081" x="10177463" y="4379913"/>
          <p14:tracePt t="10083" x="10158413" y="4351338"/>
          <p14:tracePt t="10085" x="10158413" y="4332288"/>
          <p14:tracePt t="10087" x="10139363" y="4313238"/>
          <p14:tracePt t="10088" x="10129838" y="4284663"/>
          <p14:tracePt t="10089" x="10120313" y="4256088"/>
          <p14:tracePt t="10091" x="10120313" y="4246563"/>
          <p14:tracePt t="10093" x="10101263" y="4219575"/>
          <p14:tracePt t="10095" x="10082213" y="4191000"/>
          <p14:tracePt t="10096" x="10072688" y="4171950"/>
          <p14:tracePt t="10098" x="10053638" y="4133850"/>
          <p14:tracePt t="10100" x="10053638" y="4124325"/>
          <p14:tracePt t="10101" x="10036175" y="4086225"/>
          <p14:tracePt t="10103" x="10026650" y="4057650"/>
          <p14:tracePt t="10105" x="10007600" y="4010025"/>
          <p14:tracePt t="10106" x="9998075" y="3973513"/>
          <p14:tracePt t="10113" x="9912350" y="3783013"/>
          <p14:tracePt t="10114" x="9883775" y="3727450"/>
          <p14:tracePt t="10116" x="9874250" y="3698875"/>
          <p14:tracePt t="10117" x="9845675" y="3641725"/>
          <p14:tracePt t="10118" x="9836150" y="3622675"/>
          <p14:tracePt t="10120" x="9826625" y="3594100"/>
          <p14:tracePt t="10121" x="9809163" y="3565525"/>
          <p14:tracePt t="10123" x="9790113" y="3538538"/>
          <p14:tracePt t="10131" x="9742488" y="3414713"/>
          <p14:tracePt t="10133" x="9742488" y="3367088"/>
          <p14:tracePt t="10134" x="9723438" y="3319463"/>
          <p14:tracePt t="10136" x="9723438" y="3311525"/>
          <p14:tracePt t="10137" x="9713913" y="3273425"/>
          <p14:tracePt t="10139" x="9713913" y="3244850"/>
          <p14:tracePt t="10140" x="9713913" y="3216275"/>
          <p14:tracePt t="10142" x="9704388" y="3197225"/>
          <p14:tracePt t="10143" x="9704388" y="3149600"/>
          <p14:tracePt t="10145" x="9704388" y="3121025"/>
          <p14:tracePt t="10146" x="9704388" y="3111500"/>
          <p14:tracePt t="10148" x="9694863" y="3092450"/>
          <p14:tracePt t="10154" x="9685338" y="3046413"/>
          <p14:tracePt t="10159" x="9675813" y="3027363"/>
          <p14:tracePt t="10161" x="9675813" y="2989263"/>
          <p14:tracePt t="10163" x="9675813" y="2970213"/>
          <p14:tracePt t="10166" x="9675813" y="2941638"/>
          <p14:tracePt t="10167" x="9675813" y="2913063"/>
          <p14:tracePt t="10169" x="9666288" y="2903538"/>
          <p14:tracePt t="10170" x="9666288" y="2874963"/>
          <p14:tracePt t="10172" x="9656763" y="2847975"/>
          <p14:tracePt t="10174" x="9656763" y="2819400"/>
          <p14:tracePt t="10176" x="9656763" y="2790825"/>
          <p14:tracePt t="10178" x="9647238" y="2752725"/>
          <p14:tracePt t="10181" x="9637713" y="2733675"/>
          <p14:tracePt t="10183" x="9628188" y="2695575"/>
          <p14:tracePt t="10185" x="9618663" y="2676525"/>
          <p14:tracePt t="10186" x="9609138" y="2657475"/>
          <p14:tracePt t="10188" x="9609138" y="2647950"/>
          <p14:tracePt t="10190" x="9599613" y="2628900"/>
          <p14:tracePt t="10196" x="9572625" y="2573338"/>
          <p14:tracePt t="10198" x="9553575" y="2554288"/>
          <p14:tracePt t="10200" x="9534525" y="2525713"/>
          <p14:tracePt t="10201" x="9525000" y="2497138"/>
          <p14:tracePt t="10203" x="9515475" y="2487613"/>
          <p14:tracePt t="10204" x="9505950" y="2478088"/>
          <p14:tracePt t="10207" x="9496425" y="2468563"/>
          <p14:tracePt t="10209" x="9486900" y="2468563"/>
          <p14:tracePt t="10210" x="9486900" y="2459038"/>
          <p14:tracePt t="10216" x="9477375" y="2449513"/>
          <p14:tracePt t="10293" x="9467850" y="2439988"/>
          <p14:tracePt t="10299" x="9448800" y="2430463"/>
          <p14:tracePt t="10301" x="9448800" y="2420938"/>
          <p14:tracePt t="10302" x="9439275" y="2411413"/>
          <p14:tracePt t="10304" x="9429750" y="2411413"/>
          <p14:tracePt t="10310" x="9410700" y="2393950"/>
          <p14:tracePt t="10326" x="9345613" y="2336800"/>
          <p14:tracePt t="10329" x="9317038" y="2317750"/>
          <p14:tracePt t="10331" x="9307513" y="2308225"/>
          <p14:tracePt t="10333" x="9288463" y="2298700"/>
          <p14:tracePt t="10334" x="9269413" y="2289175"/>
          <p14:tracePt t="10337" x="9259888" y="2270125"/>
          <p14:tracePt t="10339" x="9240838" y="2260600"/>
          <p14:tracePt t="10340" x="9231313" y="2251075"/>
          <p14:tracePt t="10343" x="9212263" y="2251075"/>
          <p14:tracePt t="10345" x="9202738" y="2251075"/>
          <p14:tracePt t="10347" x="9193213" y="2251075"/>
          <p14:tracePt t="10348" x="9193213" y="2241550"/>
          <p14:tracePt t="10354" x="9183688" y="2232025"/>
          <p14:tracePt t="10359" x="9174163" y="2232025"/>
          <p14:tracePt t="10360" x="9164638" y="2232025"/>
          <p14:tracePt t="10362" x="9164638" y="2222500"/>
          <p14:tracePt t="10365" x="9145588" y="2212975"/>
          <p14:tracePt t="10376" x="9090025" y="2174875"/>
          <p14:tracePt t="10378" x="9080500" y="2166938"/>
          <p14:tracePt t="10393" x="8985250" y="2033588"/>
          <p14:tracePt t="10396" x="8975725" y="2024063"/>
          <p14:tracePt t="10397" x="8966200" y="1995488"/>
          <p14:tracePt t="10399" x="8956675" y="1995488"/>
          <p14:tracePt t="10400" x="8947150" y="1976438"/>
          <p14:tracePt t="10402" x="8947150" y="1966913"/>
          <p14:tracePt t="10403" x="8928100" y="1957388"/>
          <p14:tracePt t="10405" x="8918575" y="1947863"/>
          <p14:tracePt t="10406" x="8910638" y="1911350"/>
          <p14:tracePt t="10408" x="8901113" y="1892300"/>
          <p14:tracePt t="10411" x="8891588" y="1873250"/>
          <p14:tracePt t="10413" x="8872538" y="1854200"/>
          <p14:tracePt t="10415" x="8863013" y="1835150"/>
          <p14:tracePt t="10416" x="8843963" y="1816100"/>
          <p14:tracePt t="10418" x="8834438" y="1806575"/>
          <p14:tracePt t="10419" x="8824913" y="1768475"/>
          <p14:tracePt t="10421" x="8815388" y="1739900"/>
          <p14:tracePt t="10423" x="8815388" y="1730375"/>
          <p14:tracePt t="10425" x="8805863" y="1720850"/>
          <p14:tracePt t="10427" x="8786813" y="1703388"/>
          <p14:tracePt t="10432" x="8777288" y="1693863"/>
          <p14:tracePt t="10442" x="8767763" y="1674813"/>
          <p14:tracePt t="10445" x="8748713" y="1655763"/>
          <p14:tracePt t="10446" x="8739188" y="1636713"/>
          <p14:tracePt t="10448" x="8739188" y="1617663"/>
          <p14:tracePt t="10450" x="8729663" y="1608138"/>
          <p14:tracePt t="10451" x="8720138" y="1589088"/>
          <p14:tracePt t="10458" x="8664575" y="1466850"/>
          <p14:tracePt t="10460" x="8664575" y="1457325"/>
          <p14:tracePt t="10475" x="8597900" y="1333500"/>
          <p14:tracePt t="10478" x="8597900" y="1323975"/>
          <p14:tracePt t="10479" x="8588375" y="1323975"/>
          <p14:tracePt t="10480" x="8588375" y="1314450"/>
          <p14:tracePt t="10509" x="8550275" y="1201738"/>
          <p14:tracePt t="10525" x="8550275" y="1192213"/>
          <p14:tracePt t="10541" x="8550275" y="1182688"/>
          <p14:tracePt t="10631" x="8550275" y="1173163"/>
          <p14:tracePt t="10637" x="8540750" y="1154113"/>
          <p14:tracePt t="10639" x="8540750" y="1135063"/>
          <p14:tracePt t="10646" x="8540750" y="1106488"/>
          <p14:tracePt t="10648" x="8540750" y="1096963"/>
          <p14:tracePt t="10650" x="8540750" y="1087438"/>
          <p14:tracePt t="10658" x="8540750" y="1068388"/>
          <p14:tracePt t="10675" x="8540750" y="1058863"/>
          <p14:tracePt t="10703" x="8550275" y="1058863"/>
          <p14:tracePt t="10709" x="8588375" y="1058863"/>
          <p14:tracePt t="10711" x="8607425" y="1068388"/>
          <p14:tracePt t="10713" x="8636000" y="1096963"/>
          <p14:tracePt t="10714" x="8636000" y="1116013"/>
          <p14:tracePt t="10716" x="8636000" y="1125538"/>
          <p14:tracePt t="10717" x="8683625" y="1173163"/>
          <p14:tracePt t="10718" x="8683625" y="1182688"/>
          <p14:tracePt t="10720" x="8710613" y="1220788"/>
          <p14:tracePt t="10721" x="8729663" y="1249363"/>
          <p14:tracePt t="10723" x="8739188" y="1285875"/>
          <p14:tracePt t="10725" x="8786813" y="1314450"/>
          <p14:tracePt t="10727" x="8786813" y="1352550"/>
          <p14:tracePt t="10728" x="8834438" y="1400175"/>
          <p14:tracePt t="10730" x="8863013" y="1428750"/>
          <p14:tracePt t="10731" x="8891588" y="1476375"/>
          <p14:tracePt t="10733" x="8918575" y="1485900"/>
          <p14:tracePt t="10734" x="8966200" y="1531938"/>
          <p14:tracePt t="10736" x="9013825" y="1598613"/>
          <p14:tracePt t="10738" x="9061450" y="1674813"/>
          <p14:tracePt t="10740" x="9090025" y="1693863"/>
          <p14:tracePt t="10742" x="9174163" y="1768475"/>
          <p14:tracePt t="10744" x="9240838" y="1806575"/>
          <p14:tracePt t="10746" x="9317038" y="1873250"/>
          <p14:tracePt t="10748" x="9336088" y="1892300"/>
          <p14:tracePt t="10749" x="9410700" y="1947863"/>
          <p14:tracePt t="10750" x="9448800" y="1985963"/>
          <p14:tracePt t="10757" x="9656763" y="2138363"/>
          <p14:tracePt t="10759" x="9732963" y="2203450"/>
          <p14:tracePt t="10775" x="10356850" y="2544763"/>
          <p14:tracePt t="10777" x="10385425" y="2563813"/>
          <p14:tracePt t="10778" x="10452100" y="2582863"/>
          <p14:tracePt t="10779" x="10480675" y="2592388"/>
          <p14:tracePt t="10780" x="10498138" y="2592388"/>
          <p14:tracePt t="10782" x="10526713" y="2611438"/>
          <p14:tracePt t="10783" x="10545763" y="2611438"/>
          <p14:tracePt t="10785" x="10593388" y="2620963"/>
          <p14:tracePt t="10786" x="10641013" y="2638425"/>
          <p14:tracePt t="10788" x="10650538" y="2638425"/>
          <p14:tracePt t="10789" x="10688638" y="2667000"/>
          <p14:tracePt t="10797" x="10820400" y="2714625"/>
          <p14:tracePt t="10798" x="10848975" y="2724150"/>
          <p14:tracePt t="10800" x="10858500" y="2724150"/>
          <p14:tracePt t="10801" x="10887075" y="2752725"/>
          <p14:tracePt t="10803" x="10925175" y="2762250"/>
          <p14:tracePt t="10805" x="10934700" y="2771775"/>
          <p14:tracePt t="10806" x="10971213" y="2781300"/>
          <p14:tracePt t="10808" x="10990263" y="2790825"/>
          <p14:tracePt t="10809" x="11018838" y="2800350"/>
          <p14:tracePt t="10810" x="11037888" y="2809875"/>
          <p14:tracePt t="10812" x="11066463" y="2828925"/>
          <p14:tracePt t="10813" x="11095038" y="2847975"/>
          <p14:tracePt t="10815" x="11123613" y="2865438"/>
          <p14:tracePt t="10816" x="11152188" y="2874963"/>
          <p14:tracePt t="10817" x="11171238" y="2874963"/>
          <p14:tracePt t="10824" x="11303000" y="2951163"/>
          <p14:tracePt t="10826" x="11350625" y="2979738"/>
          <p14:tracePt t="10827" x="11360150" y="2989263"/>
          <p14:tracePt t="10828" x="11425238" y="3027363"/>
          <p14:tracePt t="10830" x="11463338" y="3065463"/>
          <p14:tracePt t="10832" x="11472863" y="3074988"/>
          <p14:tracePt t="10832" x="11501438" y="3084513"/>
          <p14:tracePt t="10834" x="11558588" y="3130550"/>
          <p14:tracePt t="10836" x="11587163" y="3140075"/>
          <p14:tracePt t="10837" x="11625263" y="3168650"/>
          <p14:tracePt t="10839" x="11652250" y="3178175"/>
          <p14:tracePt t="10840" x="11661775" y="3187700"/>
          <p14:tracePt t="10842" x="11718925" y="3216275"/>
          <p14:tracePt t="10844" x="11728450" y="3225800"/>
          <p14:tracePt t="10845" x="11766550" y="3254375"/>
          <p14:tracePt t="10846" x="11785600" y="3263900"/>
          <p14:tracePt t="10853" x="11879263" y="3328988"/>
          <p14:tracePt t="10855" x="11888788" y="3338513"/>
          <p14:tracePt t="10856" x="11907838" y="3367088"/>
          <p14:tracePt t="10862" x="11964988" y="3424238"/>
          <p14:tracePt t="10863" x="11984038" y="3433763"/>
          <p14:tracePt t="10874" x="12031663" y="3481388"/>
          <p14:tracePt t="10876" x="12031663" y="3490913"/>
          <p14:tracePt t="11057" x="12022138" y="3490913"/>
          <p14:tracePt t="11063" x="12003088" y="3490913"/>
          <p14:tracePt t="11075" x="11974513" y="3490913"/>
          <p14:tracePt t="11100" x="11964988" y="3490913"/>
          <p14:tracePt t="11144" x="11955463" y="3490913"/>
          <p14:tracePt t="11168" x="11955463" y="3509963"/>
          <p14:tracePt t="11192" x="11926888" y="3509963"/>
          <p14:tracePt t="11208" x="11917363" y="3500438"/>
          <p14:tracePt t="11212" x="11917363" y="3490913"/>
          <p14:tracePt t="11214" x="11907838" y="3490913"/>
          <p14:tracePt t="11226" x="11869738" y="3452813"/>
          <p14:tracePt t="11229" x="11860213" y="3433763"/>
          <p14:tracePt t="11231" x="11842750" y="3433763"/>
          <p14:tracePt t="11244" x="11776075" y="3348038"/>
          <p14:tracePt t="11247" x="11747500" y="3328988"/>
          <p14:tracePt t="11249" x="11747500" y="3319463"/>
          <p14:tracePt t="11252" x="11737975" y="3302000"/>
          <p14:tracePt t="11254" x="11728450" y="3292475"/>
          <p14:tracePt t="11262" x="11709400" y="3244850"/>
          <p14:tracePt t="11264" x="11709400" y="3235325"/>
          <p14:tracePt t="11267" x="11709400" y="3225800"/>
          <p14:tracePt t="11269" x="11699875" y="3216275"/>
          <p14:tracePt t="11278" x="11690350" y="3197225"/>
          <p14:tracePt t="11292" x="11661775" y="3130550"/>
          <p14:tracePt t="11294" x="11652250" y="3121025"/>
          <p14:tracePt t="11309" x="11642725" y="3101975"/>
          <p14:tracePt t="11419" x="11633200" y="3101975"/>
          <p14:tracePt t="11430" x="11625263" y="3101975"/>
          <p14:tracePt t="11442" x="11568113" y="3130550"/>
          <p14:tracePt t="11444" x="11558588" y="3140075"/>
          <p14:tracePt t="11447" x="11530013" y="3140075"/>
          <p14:tracePt t="11449" x="11530013" y="3159125"/>
          <p14:tracePt t="11450" x="11520488" y="3168650"/>
          <p14:tracePt t="11451" x="11510963" y="3168650"/>
          <p14:tracePt t="11453" x="11501438" y="3178175"/>
          <p14:tracePt t="11455" x="11491913" y="3178175"/>
          <p14:tracePt t="11460" x="11463338" y="3197225"/>
          <p14:tracePt t="11462" x="11444288" y="3197225"/>
          <p14:tracePt t="11464" x="11434763" y="3206750"/>
          <p14:tracePt t="11474" x="11388725" y="3235325"/>
          <p14:tracePt t="11476" x="11379200" y="3235325"/>
          <p14:tracePt t="11491" x="11303000" y="3282950"/>
          <p14:tracePt t="11493" x="11293475" y="3282950"/>
          <p14:tracePt t="11525" x="11161713" y="3443288"/>
          <p14:tracePt t="11526" x="11152188" y="3452813"/>
          <p14:tracePt t="11528" x="11152188" y="3462338"/>
          <p14:tracePt t="11529" x="11142663" y="3481388"/>
          <p14:tracePt t="11541" x="11104563" y="3538538"/>
          <p14:tracePt t="11543" x="11095038" y="3565525"/>
          <p14:tracePt t="11545" x="11085513" y="3575050"/>
          <p14:tracePt t="11558" x="11047413" y="3641725"/>
          <p14:tracePt t="11575" x="11037888" y="3670300"/>
          <p14:tracePt t="11577" x="11028363" y="3670300"/>
          <p14:tracePt t="11591" x="11018838" y="3689350"/>
          <p14:tracePt t="11608" x="11009313" y="3708400"/>
          <p14:tracePt t="11624" x="10971213" y="3708400"/>
          <p14:tracePt t="11626" x="10961688" y="3708400"/>
          <p14:tracePt t="11629" x="10952163" y="3708400"/>
          <p14:tracePt t="11641" x="10934700" y="3708400"/>
          <p14:tracePt t="11659" x="10896600" y="3717925"/>
          <p14:tracePt t="11660" x="10887075" y="3717925"/>
          <p14:tracePt t="11662" x="10877550" y="3717925"/>
          <p14:tracePt t="11675" x="10829925" y="3727450"/>
          <p14:tracePt t="11691" x="10782300" y="3736975"/>
          <p14:tracePt t="11693" x="10772775" y="3736975"/>
          <p14:tracePt t="11708" x="10734675" y="3736975"/>
          <p14:tracePt t="11709" x="10725150" y="3736975"/>
          <p14:tracePt t="11724" x="10679113" y="3756025"/>
          <p14:tracePt t="11741" x="10621963" y="3765550"/>
          <p14:tracePt t="11759" x="10545763" y="3773488"/>
          <p14:tracePt t="11761" x="10545763" y="3783013"/>
          <p14:tracePt t="11763" x="10536238" y="3783013"/>
          <p14:tracePt t="11775" x="10526713" y="3783013"/>
          <p14:tracePt t="11791" x="10517188" y="3792538"/>
          <p14:tracePt t="11808" x="10490200" y="3802063"/>
          <p14:tracePt t="11811" x="10490200" y="3811588"/>
          <p14:tracePt t="11860" x="10480675" y="3811588"/>
          <p14:tracePt t="11874" x="10452100" y="3849688"/>
          <p14:tracePt t="11892" x="10414000" y="3878263"/>
          <p14:tracePt t="11894" x="10404475" y="3887788"/>
          <p14:tracePt t="11908" x="10375900" y="3906838"/>
          <p14:tracePt t="11924" x="10337800" y="3935413"/>
          <p14:tracePt t="11926" x="10328275" y="3935413"/>
          <p14:tracePt t="11941" x="10318750" y="3935413"/>
          <p14:tracePt t="12724" x="10309225" y="3944938"/>
          <p14:tracePt t="12730" x="10299700" y="3963988"/>
          <p14:tracePt t="12732" x="10290175" y="3973513"/>
          <p14:tracePt t="12734" x="10290175" y="3983038"/>
          <p14:tracePt t="12736" x="10290175" y="3992563"/>
          <p14:tracePt t="12737" x="10280650" y="4000500"/>
          <p14:tracePt t="12744" x="10272713" y="4019550"/>
          <p14:tracePt t="12746" x="10272713" y="4029075"/>
          <p14:tracePt t="12747" x="10272713" y="4038600"/>
          <p14:tracePt t="12756" x="10253663" y="4076700"/>
          <p14:tracePt t="12758" x="10244138" y="4095750"/>
          <p14:tracePt t="12758" x="10234613" y="4095750"/>
          <p14:tracePt t="12773" x="10225088" y="4143375"/>
          <p14:tracePt t="13163" x="10225088" y="4133850"/>
          <p14:tracePt t="13168" x="10225088" y="4114800"/>
          <p14:tracePt t="13169" x="10225088" y="4105275"/>
          <p14:tracePt t="13171" x="10225088" y="4095750"/>
          <p14:tracePt t="13171" x="10225088" y="4086225"/>
          <p14:tracePt t="13177" x="10215563" y="3963988"/>
          <p14:tracePt t="13178" x="10215563" y="3906838"/>
          <p14:tracePt t="13180" x="10196513" y="3868738"/>
          <p14:tracePt t="13181" x="10186988" y="3792538"/>
          <p14:tracePt t="13183" x="10186988" y="3756025"/>
          <p14:tracePt t="13184" x="10177463" y="3708400"/>
          <p14:tracePt t="13185" x="10177463" y="3689350"/>
          <p14:tracePt t="13190" x="10139363" y="3613150"/>
          <p14:tracePt t="13191" x="10139363" y="3594100"/>
          <p14:tracePt t="13192" x="10129838" y="3529013"/>
          <p14:tracePt t="13194" x="10129838" y="3509963"/>
          <p14:tracePt t="13195" x="10101263" y="3433763"/>
          <p14:tracePt t="13197" x="10091738" y="3414713"/>
          <p14:tracePt t="13198" x="10091738" y="3348038"/>
          <p14:tracePt t="13199" x="10082213" y="3328988"/>
          <p14:tracePt t="13200" x="10082213" y="3292475"/>
          <p14:tracePt t="13208" x="10007600" y="3130550"/>
          <p14:tracePt t="13209" x="9998075" y="3092450"/>
          <p14:tracePt t="13211" x="9979025" y="3055938"/>
          <p14:tracePt t="13212" x="9969500" y="3036888"/>
          <p14:tracePt t="13223" x="9864725" y="2800350"/>
          <p14:tracePt t="13224" x="9826625" y="2733675"/>
          <p14:tracePt t="13227" x="9752013" y="2638425"/>
          <p14:tracePt t="13228" x="9694863" y="2554288"/>
          <p14:tracePt t="13230" x="9637713" y="2497138"/>
          <p14:tracePt t="13231" x="9609138" y="2449513"/>
          <p14:tracePt t="13233" x="9572625" y="2430463"/>
          <p14:tracePt t="13234" x="9486900" y="2346325"/>
          <p14:tracePt t="13235" x="9467850" y="2327275"/>
          <p14:tracePt t="13237" x="9391650" y="2260600"/>
          <p14:tracePt t="13243" x="9155113" y="2052638"/>
          <p14:tracePt t="13245" x="9118600" y="2024063"/>
          <p14:tracePt t="13246" x="9042400" y="1976438"/>
          <p14:tracePt t="13248" x="8947150" y="1920875"/>
          <p14:tracePt t="13250" x="8872538" y="1854200"/>
          <p14:tracePt t="13252" x="8758238" y="1787525"/>
          <p14:tracePt t="13254" x="8729663" y="1758950"/>
          <p14:tracePt t="13257" x="8597900" y="1665288"/>
          <p14:tracePt t="13260" x="8466138" y="1598613"/>
          <p14:tracePt t="13263" x="8351838" y="1512888"/>
          <p14:tracePt t="13265" x="8220075" y="1447800"/>
          <p14:tracePt t="13268" x="8153400" y="1409700"/>
          <p14:tracePt t="13271" x="8039100" y="1352550"/>
          <p14:tracePt t="13273" x="7993063" y="1333500"/>
          <p14:tracePt t="13275" x="7935913" y="1323975"/>
          <p14:tracePt t="13277" x="7888288" y="1285875"/>
          <p14:tracePt t="13278" x="7859713" y="1266825"/>
          <p14:tracePt t="13279" x="7831138" y="1257300"/>
          <p14:tracePt t="13281" x="7802563" y="1230313"/>
          <p14:tracePt t="13283" x="7785100" y="1220788"/>
          <p14:tracePt t="13284" x="7747000" y="1192213"/>
          <p14:tracePt t="13286" x="7727950" y="1173163"/>
          <p14:tracePt t="13287" x="7689850" y="1154113"/>
          <p14:tracePt t="13289" x="7661275" y="1135063"/>
          <p14:tracePt t="13291" x="7651750" y="1125538"/>
          <p14:tracePt t="13292" x="7604125" y="1087438"/>
          <p14:tracePt t="13294" x="7594600" y="1077913"/>
          <p14:tracePt t="13304" x="7510463" y="1012825"/>
          <p14:tracePt t="13306" x="7500938" y="1003300"/>
          <p14:tracePt t="13309" x="7472363" y="984250"/>
          <p14:tracePt t="13311" x="7462838" y="974725"/>
          <p14:tracePt t="13312" x="7453313" y="965200"/>
          <p14:tracePt t="13314" x="7443788" y="955675"/>
          <p14:tracePt t="13316" x="7434263" y="946150"/>
          <p14:tracePt t="13317" x="7424738" y="936625"/>
          <p14:tracePt t="13328" x="7377113" y="898525"/>
          <p14:tracePt t="13340" x="7348538" y="841375"/>
          <p14:tracePt t="13342" x="7331075" y="831850"/>
          <p14:tracePt t="13357" x="7273925" y="757238"/>
          <p14:tracePt t="13359" x="7254875" y="747713"/>
          <p14:tracePt t="13361" x="7245350" y="728663"/>
          <p14:tracePt t="13363" x="7235825" y="728663"/>
          <p14:tracePt t="13366" x="7226300" y="719138"/>
          <p14:tracePt t="13368" x="7216775" y="700088"/>
          <p14:tracePt t="13369" x="7207250" y="690563"/>
          <p14:tracePt t="13375" x="7178675" y="671513"/>
          <p14:tracePt t="13390" x="7112000" y="642938"/>
          <p14:tracePt t="13391" x="7104063" y="633413"/>
          <p14:tracePt t="13406" x="7085013" y="614363"/>
          <p14:tracePt t="13512" x="7085013" y="623888"/>
          <p14:tracePt t="13523" x="7140575" y="719138"/>
          <p14:tracePt t="13525" x="7169150" y="766763"/>
          <p14:tracePt t="13527" x="7178675" y="776288"/>
          <p14:tracePt t="13528" x="7197725" y="812800"/>
          <p14:tracePt t="13540" x="7283450" y="946150"/>
          <p14:tracePt t="13543" x="7302500" y="984250"/>
          <p14:tracePt t="13545" x="7321550" y="1003300"/>
          <p14:tracePt t="13546" x="7331075" y="1022350"/>
          <p14:tracePt t="13548" x="7358063" y="1039813"/>
          <p14:tracePt t="13550" x="7367588" y="1058863"/>
          <p14:tracePt t="13551" x="7377113" y="1068388"/>
          <p14:tracePt t="13553" x="7396163" y="1087438"/>
          <p14:tracePt t="13555" x="7396163" y="1096963"/>
          <p14:tracePt t="13557" x="7415213" y="1116013"/>
          <p14:tracePt t="13558" x="7434263" y="1135063"/>
          <p14:tracePt t="13560" x="7443788" y="1163638"/>
          <p14:tracePt t="13561" x="7472363" y="1192213"/>
          <p14:tracePt t="13563" x="7481888" y="1201738"/>
          <p14:tracePt t="13564" x="7519988" y="1230313"/>
          <p14:tracePt t="13566" x="7529513" y="1239838"/>
          <p14:tracePt t="13568" x="7566025" y="1295400"/>
          <p14:tracePt t="13570" x="7575550" y="1304925"/>
          <p14:tracePt t="13571" x="7594600" y="1323975"/>
          <p14:tracePt t="13572" x="7613650" y="1343025"/>
          <p14:tracePt t="13574" x="7651750" y="1371600"/>
          <p14:tracePt t="13576" x="7680325" y="1400175"/>
          <p14:tracePt t="13578" x="7718425" y="1438275"/>
          <p14:tracePt t="13580" x="7737475" y="1447800"/>
          <p14:tracePt t="13582" x="7775575" y="1485900"/>
          <p14:tracePt t="13582" x="7802563" y="1493838"/>
          <p14:tracePt t="13584" x="7831138" y="1531938"/>
          <p14:tracePt t="13586" x="7859713" y="1541463"/>
          <p14:tracePt t="13587" x="7888288" y="1589088"/>
          <p14:tracePt t="13598" x="8086725" y="1730375"/>
          <p14:tracePt t="13600" x="8124825" y="1778000"/>
          <p14:tracePt t="13601" x="8153400" y="1787525"/>
          <p14:tracePt t="13601" x="8172450" y="1816100"/>
          <p14:tracePt t="13602" x="8181975" y="1835150"/>
          <p14:tracePt t="13623" x="8664575" y="2260600"/>
          <p14:tracePt t="13625" x="8748713" y="2317750"/>
          <p14:tracePt t="13627" x="8777288" y="2327275"/>
          <p14:tracePt t="13628" x="8824913" y="2365375"/>
          <p14:tracePt t="13630" x="8843963" y="2393950"/>
          <p14:tracePt t="13631" x="8891588" y="2439988"/>
          <p14:tracePt t="13633" x="8918575" y="2439988"/>
          <p14:tracePt t="13639" x="9032875" y="2525713"/>
          <p14:tracePt t="13641" x="9080500" y="2554288"/>
          <p14:tracePt t="13642" x="9109075" y="2582863"/>
          <p14:tracePt t="13644" x="9128125" y="2611438"/>
          <p14:tracePt t="13645" x="9155113" y="2628900"/>
          <p14:tracePt t="13647" x="9174163" y="2647950"/>
          <p14:tracePt t="13648" x="9202738" y="2667000"/>
          <p14:tracePt t="13649" x="9231313" y="2695575"/>
          <p14:tracePt t="13651" x="9259888" y="2714625"/>
          <p14:tracePt t="13652" x="9278938" y="2733675"/>
          <p14:tracePt t="13660" x="9391650" y="2847975"/>
          <p14:tracePt t="13661" x="9439275" y="2865438"/>
          <p14:tracePt t="13663" x="9448800" y="2894013"/>
          <p14:tracePt t="13664" x="9496425" y="2932113"/>
          <p14:tracePt t="13665" x="9505950" y="2941638"/>
          <p14:tracePt t="13672" x="9609138" y="3036888"/>
          <p14:tracePt t="13675" x="9647238" y="3065463"/>
          <p14:tracePt t="13676" x="9675813" y="3092450"/>
          <p14:tracePt t="13678" x="9685338" y="3092450"/>
          <p14:tracePt t="13679" x="9713913" y="3101975"/>
          <p14:tracePt t="13680" x="9723438" y="3121025"/>
          <p14:tracePt t="13689" x="9809163" y="3168650"/>
          <p14:tracePt t="13691" x="9836150" y="3187700"/>
          <p14:tracePt t="13693" x="9845675" y="3187700"/>
          <p14:tracePt t="13694" x="9874250" y="3206750"/>
          <p14:tracePt t="13695" x="9883775" y="3206750"/>
          <p14:tracePt t="13697" x="9912350" y="3225800"/>
          <p14:tracePt t="13698" x="9921875" y="3235325"/>
          <p14:tracePt t="13699" x="9931400" y="3244850"/>
          <p14:tracePt t="13700" x="9940925" y="3244850"/>
          <p14:tracePt t="13707" x="9988550" y="3292475"/>
          <p14:tracePt t="13708" x="10007600" y="3302000"/>
          <p14:tracePt t="13710" x="10017125" y="3302000"/>
          <p14:tracePt t="13711" x="10026650" y="3311525"/>
          <p14:tracePt t="13712" x="10045700" y="3319463"/>
          <p14:tracePt t="13722" x="10082213" y="3338513"/>
          <p14:tracePt t="13723" x="10101263" y="3348038"/>
          <p14:tracePt t="13725" x="10120313" y="3357563"/>
          <p14:tracePt t="13727" x="10129838" y="3357563"/>
          <p14:tracePt t="13739" x="10186988" y="3405188"/>
          <p14:tracePt t="13741" x="10215563" y="3414713"/>
          <p14:tracePt t="13755" x="10263188" y="3433763"/>
          <p14:tracePt t="13773" x="10309225" y="3443288"/>
          <p14:tracePt t="13774" x="10318750" y="3443288"/>
          <p14:tracePt t="13806" x="10442575" y="3471863"/>
          <p14:tracePt t="13808" x="10461625" y="3471863"/>
          <p14:tracePt t="13823" x="10536238" y="3490913"/>
          <p14:tracePt t="13839" x="10660063" y="3519488"/>
          <p14:tracePt t="13841" x="10679113" y="3529013"/>
          <p14:tracePt t="13843" x="10707688" y="3538538"/>
          <p14:tracePt t="13856" x="10782300" y="3575050"/>
          <p14:tracePt t="13857" x="10791825" y="3575050"/>
          <p14:tracePt t="13872" x="10839450" y="3603625"/>
          <p14:tracePt t="13889" x="10887075" y="3632200"/>
          <p14:tracePt t="13890" x="10896600" y="3632200"/>
          <p14:tracePt t="13906" x="10934700" y="3660775"/>
          <p14:tracePt t="13922" x="10944225" y="3660775"/>
          <p14:tracePt t="13939" x="10952163" y="3660775"/>
          <p14:tracePt t="13974" x="10952163" y="3651250"/>
          <p14:tracePt t="13976" x="10952163" y="3632200"/>
          <p14:tracePt t="13978" x="10952163" y="3603625"/>
          <p14:tracePt t="13979" x="10944225" y="3575050"/>
          <p14:tracePt t="13980" x="10934700" y="3565525"/>
          <p14:tracePt t="13982" x="10925175" y="3519488"/>
          <p14:tracePt t="13990" x="10858500" y="3376613"/>
          <p14:tracePt t="13991" x="10848975" y="3338513"/>
          <p14:tracePt t="13993" x="10820400" y="3292475"/>
          <p14:tracePt t="13994" x="10810875" y="3263900"/>
          <p14:tracePt t="13996" x="10791825" y="3244850"/>
          <p14:tracePt t="13997" x="10791825" y="3235325"/>
          <p14:tracePt t="13998" x="10772775" y="3225800"/>
          <p14:tracePt t="13999" x="10753725" y="3206750"/>
          <p14:tracePt t="14000" x="10753725" y="3187700"/>
          <p14:tracePt t="14007" x="10717213" y="3130550"/>
          <p14:tracePt t="14009" x="10698163" y="3101975"/>
          <p14:tracePt t="14010" x="10679113" y="3055938"/>
          <p14:tracePt t="14012" x="10660063" y="3027363"/>
          <p14:tracePt t="14014" x="10660063" y="3017838"/>
          <p14:tracePt t="14015" x="10621963" y="2989263"/>
          <p14:tracePt t="14016" x="10621963" y="2960688"/>
          <p14:tracePt t="14017" x="10612438" y="2941638"/>
          <p14:tracePt t="14022" x="10564813" y="2857500"/>
          <p14:tracePt t="14039" x="10385425" y="2611438"/>
          <p14:tracePt t="14040" x="10356850" y="2592388"/>
          <p14:tracePt t="14042" x="10337800" y="2573338"/>
          <p14:tracePt t="14043" x="10309225" y="2535238"/>
          <p14:tracePt t="14044" x="10299700" y="2516188"/>
          <p14:tracePt t="14056" x="10053638" y="2260600"/>
          <p14:tracePt t="14058" x="9979025" y="2184400"/>
          <p14:tracePt t="14060" x="9921875" y="2138363"/>
          <p14:tracePt t="14062" x="9893300" y="2109788"/>
          <p14:tracePt t="14063" x="9845675" y="2062163"/>
          <p14:tracePt t="14065" x="9818688" y="2043113"/>
          <p14:tracePt t="14066" x="9771063" y="1976438"/>
          <p14:tracePt t="14068" x="9723438" y="1957388"/>
          <p14:tracePt t="14070" x="9675813" y="1901825"/>
          <p14:tracePt t="14076" x="9563100" y="1816100"/>
          <p14:tracePt t="14077" x="9534525" y="1787525"/>
          <p14:tracePt t="14079" x="9505950" y="1778000"/>
          <p14:tracePt t="14081" x="9496425" y="1768475"/>
          <p14:tracePt t="14083" x="9467850" y="1739900"/>
          <p14:tracePt t="14084" x="9439275" y="1730375"/>
          <p14:tracePt t="14086" x="9429750" y="1712913"/>
          <p14:tracePt t="14088" x="9391650" y="1684338"/>
          <p14:tracePt t="14096" x="9336088" y="1646238"/>
          <p14:tracePt t="14097" x="9307513" y="1636713"/>
          <p14:tracePt t="14099" x="9297988" y="1627188"/>
          <p14:tracePt t="14106" x="9231313" y="1589088"/>
          <p14:tracePt t="14123" x="9109075" y="1493838"/>
          <p14:tracePt t="14125" x="9099550" y="1493838"/>
          <p14:tracePt t="14140" x="8985250" y="1428750"/>
          <p14:tracePt t="14142" x="8947150" y="1419225"/>
          <p14:tracePt t="14145" x="8918575" y="1400175"/>
          <p14:tracePt t="14148" x="8891588" y="1390650"/>
          <p14:tracePt t="14150" x="8872538" y="1371600"/>
          <p14:tracePt t="14152" x="8863013" y="1371600"/>
          <p14:tracePt t="14154" x="8843963" y="1371600"/>
          <p14:tracePt t="14157" x="8824913" y="1362075"/>
          <p14:tracePt t="14158" x="8815388" y="1362075"/>
          <p14:tracePt t="14165" x="8767763" y="1343025"/>
          <p14:tracePt t="14167" x="8758238" y="1333500"/>
          <p14:tracePt t="14174" x="8739188" y="1314450"/>
          <p14:tracePt t="14176" x="8729663" y="1314450"/>
          <p14:tracePt t="14190" x="8693150" y="1285875"/>
          <p14:tracePt t="14191" x="8683625" y="1276350"/>
          <p14:tracePt t="14193" x="8674100" y="1249363"/>
          <p14:tracePt t="14206" x="8626475" y="1220788"/>
          <p14:tracePt t="14209" x="8597900" y="1182688"/>
          <p14:tracePt t="14210" x="8578850" y="1173163"/>
          <p14:tracePt t="14212" x="8550275" y="1154113"/>
          <p14:tracePt t="14214" x="8531225" y="1116013"/>
          <p14:tracePt t="14216" x="8521700" y="1096963"/>
          <p14:tracePt t="14218" x="8483600" y="1068388"/>
          <p14:tracePt t="14221" x="8474075" y="1058863"/>
          <p14:tracePt t="14223" x="8447088" y="1022350"/>
          <p14:tracePt t="14225" x="8428038" y="993775"/>
          <p14:tracePt t="14226" x="8389938" y="974725"/>
          <p14:tracePt t="14227" x="8380413" y="965200"/>
          <p14:tracePt t="14229" x="8361363" y="936625"/>
          <p14:tracePt t="14230" x="8351838" y="927100"/>
          <p14:tracePt t="14232" x="8323263" y="908050"/>
          <p14:tracePt t="14233" x="8313738" y="889000"/>
          <p14:tracePt t="14242" x="8229600" y="831850"/>
          <p14:tracePt t="14244" x="8220075" y="812800"/>
          <p14:tracePt t="14245" x="8191500" y="795338"/>
          <p14:tracePt t="14247" x="8181975" y="785813"/>
          <p14:tracePt t="14249" x="8162925" y="776288"/>
          <p14:tracePt t="14251" x="8153400" y="776288"/>
          <p14:tracePt t="14252" x="8134350" y="757238"/>
          <p14:tracePt t="14254" x="8134350" y="738188"/>
          <p14:tracePt t="14262" x="8067675" y="700088"/>
          <p14:tracePt t="14264" x="8048625" y="690563"/>
          <p14:tracePt t="14266" x="8039100" y="671513"/>
          <p14:tracePt t="14268" x="8012113" y="661988"/>
          <p14:tracePt t="14275" x="7974013" y="642938"/>
          <p14:tracePt t="14277" x="7964488" y="614363"/>
          <p14:tracePt t="14291" x="7907338" y="576263"/>
          <p14:tracePt t="14292" x="7897813" y="568325"/>
          <p14:tracePt t="14306" x="7878763" y="558800"/>
          <p14:tracePt t="14322" x="7850188" y="549275"/>
          <p14:tracePt t="14341" x="7802563" y="539750"/>
          <p14:tracePt t="14342" x="7793038" y="539750"/>
          <p14:tracePt t="14356" x="7775575" y="539750"/>
          <p14:tracePt t="14358" x="7766050" y="539750"/>
          <p14:tracePt t="14383" x="7766050" y="530225"/>
          <p14:tracePt t="14685" x="7766050" y="539750"/>
          <p14:tracePt t="14690" x="7785100" y="558800"/>
          <p14:tracePt t="14691" x="7785100" y="568325"/>
          <p14:tracePt t="14705" x="7850188" y="661988"/>
          <p14:tracePt t="14707" x="7859713" y="681038"/>
          <p14:tracePt t="14709" x="7869238" y="700088"/>
          <p14:tracePt t="14710" x="7878763" y="709613"/>
          <p14:tracePt t="14712" x="7888288" y="719138"/>
          <p14:tracePt t="14714" x="7897813" y="738188"/>
          <p14:tracePt t="14716" x="7907338" y="747713"/>
          <p14:tracePt t="14718" x="7916863" y="757238"/>
          <p14:tracePt t="14726" x="7935913" y="795338"/>
          <p14:tracePt t="14727" x="7945438" y="795338"/>
          <p14:tracePt t="14739" x="7974013" y="850900"/>
          <p14:tracePt t="14740" x="7974013" y="860425"/>
          <p14:tracePt t="14742" x="7983538" y="879475"/>
          <p14:tracePt t="14744" x="7993063" y="889000"/>
          <p14:tracePt t="14746" x="8002588" y="889000"/>
          <p14:tracePt t="14747" x="8002588" y="898525"/>
          <p14:tracePt t="14755" x="8029575" y="936625"/>
          <p14:tracePt t="14757" x="8039100" y="955675"/>
          <p14:tracePt t="14759" x="8048625" y="974725"/>
          <p14:tracePt t="14761" x="8058150" y="984250"/>
          <p14:tracePt t="14788" x="8201025" y="1144588"/>
          <p14:tracePt t="14790" x="8210550" y="1163638"/>
          <p14:tracePt t="14805" x="8313738" y="1257300"/>
          <p14:tracePt t="14807" x="8361363" y="1304925"/>
          <p14:tracePt t="14822" x="8502650" y="1390650"/>
          <p14:tracePt t="14824" x="8531225" y="1438275"/>
          <p14:tracePt t="14825" x="8540750" y="1457325"/>
          <p14:tracePt t="14825" x="8569325" y="1457325"/>
          <p14:tracePt t="14826" x="8569325" y="1466850"/>
          <p14:tracePt t="14838" x="8701088" y="1541463"/>
          <p14:tracePt t="14840" x="8720138" y="1560513"/>
          <p14:tracePt t="14841" x="8720138" y="1570038"/>
          <p14:tracePt t="14855" x="8891588" y="1730375"/>
          <p14:tracePt t="14857" x="8928100" y="1768475"/>
          <p14:tracePt t="14858" x="8956675" y="1787525"/>
          <p14:tracePt t="14860" x="8975725" y="1806575"/>
          <p14:tracePt t="14861" x="8994775" y="1844675"/>
          <p14:tracePt t="14862" x="9023350" y="1854200"/>
          <p14:tracePt t="14871" x="9128125" y="1947863"/>
          <p14:tracePt t="14873" x="9164638" y="1976438"/>
          <p14:tracePt t="14875" x="9202738" y="2005013"/>
          <p14:tracePt t="14876" x="9231313" y="2033588"/>
          <p14:tracePt t="14888" x="9391650" y="2157413"/>
          <p14:tracePt t="14890" x="9429750" y="2193925"/>
          <p14:tracePt t="14893" x="9448800" y="2203450"/>
          <p14:tracePt t="14895" x="9477375" y="2222500"/>
          <p14:tracePt t="14896" x="9486900" y="2241550"/>
          <p14:tracePt t="14897" x="9496425" y="2241550"/>
          <p14:tracePt t="14906" x="9591675" y="2327275"/>
          <p14:tracePt t="14908" x="9618663" y="2346325"/>
          <p14:tracePt t="14909" x="9637713" y="2365375"/>
          <p14:tracePt t="14910" x="9647238" y="2374900"/>
          <p14:tracePt t="14922" x="9780588" y="2497138"/>
          <p14:tracePt t="14923" x="9809163" y="2516188"/>
          <p14:tracePt t="14925" x="9818688" y="2525713"/>
          <p14:tracePt t="14926" x="9826625" y="2544763"/>
          <p14:tracePt t="14927" x="9836150" y="2554288"/>
          <p14:tracePt t="14938" x="9912350" y="2638425"/>
          <p14:tracePt t="14939" x="9940925" y="2667000"/>
          <p14:tracePt t="14941" x="9950450" y="2695575"/>
          <p14:tracePt t="14955" x="10053638" y="2752725"/>
          <p14:tracePt t="14957" x="10091738" y="2771775"/>
          <p14:tracePt t="14959" x="10101263" y="2771775"/>
          <p14:tracePt t="14960" x="10110788" y="2790825"/>
          <p14:tracePt t="14961" x="10129838" y="2790825"/>
          <p14:tracePt t="14962" x="10129838" y="2800350"/>
          <p14:tracePt t="14964" x="10139363" y="2800350"/>
          <p14:tracePt t="14965" x="10148888" y="2809875"/>
          <p14:tracePt t="14971" x="10167938" y="2828925"/>
          <p14:tracePt t="14973" x="10186988" y="2838450"/>
          <p14:tracePt t="14988" x="10206038" y="2857500"/>
          <p14:tracePt t="15385" x="10206038" y="2865438"/>
          <p14:tracePt t="15394" x="10225088" y="2865438"/>
          <p14:tracePt t="15406" x="10253663" y="2865438"/>
          <p14:tracePt t="15423" x="10263188" y="2865438"/>
          <p14:tracePt t="15426" x="10272713" y="2865438"/>
          <p14:tracePt t="15595" x="10272713" y="2857500"/>
          <p14:tracePt t="15600" x="10272713" y="2847975"/>
          <p14:tracePt t="15604" x="10272713" y="2828925"/>
          <p14:tracePt t="15621" x="10196513" y="2724150"/>
          <p14:tracePt t="15622" x="10177463" y="2686050"/>
          <p14:tracePt t="15623" x="10167938" y="2676525"/>
          <p14:tracePt t="15624" x="10158413" y="2667000"/>
          <p14:tracePt t="15625" x="10148888" y="2647950"/>
          <p14:tracePt t="15627" x="10120313" y="2620963"/>
          <p14:tracePt t="15628" x="10101263" y="2592388"/>
          <p14:tracePt t="15637" x="10007600" y="2420938"/>
          <p14:tracePt t="15637" x="9969500" y="2374900"/>
          <p14:tracePt t="15654" x="9742488" y="2052638"/>
          <p14:tracePt t="15655" x="9732963" y="2043113"/>
          <p14:tracePt t="15672" x="9628188" y="1920875"/>
          <p14:tracePt t="15673" x="9628188" y="1911350"/>
          <p14:tracePt t="15674" x="9618663" y="1901825"/>
          <p14:tracePt t="15687" x="9553575" y="1806575"/>
          <p14:tracePt t="15688" x="9544050" y="1797050"/>
          <p14:tracePt t="15689" x="9544050" y="1787525"/>
          <p14:tracePt t="15691" x="9534525" y="1787525"/>
          <p14:tracePt t="15704" x="9496425" y="1749425"/>
          <p14:tracePt t="15721" x="9401175" y="1693863"/>
          <p14:tracePt t="15737" x="9155113" y="1550988"/>
          <p14:tracePt t="15738" x="9128125" y="1531938"/>
          <p14:tracePt t="15739" x="9080500" y="1512888"/>
          <p14:tracePt t="15740" x="9070975" y="1503363"/>
          <p14:tracePt t="15754" x="8882063" y="1447800"/>
          <p14:tracePt t="15754" x="8872538" y="1438275"/>
          <p14:tracePt t="15771" x="8739188" y="1419225"/>
          <p14:tracePt t="15788" x="8683625" y="1419225"/>
          <p14:tracePt t="15789" x="8674100" y="1419225"/>
          <p14:tracePt t="15790" x="8664575" y="1419225"/>
          <p14:tracePt t="15803" x="8626475" y="1419225"/>
          <p14:tracePt t="15821" x="8588375" y="1447800"/>
          <p14:tracePt t="15822" x="8588375" y="1457325"/>
          <p14:tracePt t="15838" x="8588375" y="1589088"/>
          <p14:tracePt t="15840" x="8597900" y="1636713"/>
          <p14:tracePt t="15841" x="8616950" y="1665288"/>
          <p14:tracePt t="15853" x="8758238" y="1901825"/>
          <p14:tracePt t="15855" x="8805863" y="1957388"/>
          <p14:tracePt t="15856" x="8824913" y="2005013"/>
          <p14:tracePt t="15870" x="8975725" y="2174875"/>
          <p14:tracePt t="15871" x="8994775" y="2203450"/>
          <p14:tracePt t="15872" x="9013825" y="2222500"/>
          <p14:tracePt t="15874" x="9023350" y="2222500"/>
          <p14:tracePt t="15876" x="9061450" y="2241550"/>
          <p14:tracePt t="15877" x="9070975" y="2260600"/>
          <p14:tracePt t="15879" x="9070975" y="2270125"/>
          <p14:tracePt t="15880" x="9080500" y="2270125"/>
          <p14:tracePt t="15881" x="9090025" y="2279650"/>
          <p14:tracePt t="15882" x="9090025" y="2289175"/>
          <p14:tracePt t="15883" x="9099550" y="2289175"/>
          <p14:tracePt t="15888" x="9109075" y="2298700"/>
          <p14:tracePt t="16013" x="9118600" y="2298700"/>
          <p14:tracePt t="16019" x="9155113" y="2279650"/>
          <p14:tracePt t="16038" x="9355138" y="2222500"/>
          <p14:tracePt t="16039" x="9382125" y="2222500"/>
          <p14:tracePt t="16041" x="9391650" y="2222500"/>
          <p14:tracePt t="16042" x="9439275" y="2222500"/>
          <p14:tracePt t="16044" x="9448800" y="2222500"/>
          <p14:tracePt t="16045" x="9486900" y="2222500"/>
          <p14:tracePt t="16046" x="9496425" y="2222500"/>
          <p14:tracePt t="16048" x="9544050" y="2222500"/>
          <p14:tracePt t="16049" x="9572625" y="2222500"/>
          <p14:tracePt t="16050" x="9582150" y="2222500"/>
          <p14:tracePt t="16051" x="9609138" y="2222500"/>
          <p14:tracePt t="16052" x="9628188" y="2222500"/>
          <p14:tracePt t="16053" x="9637713" y="2222500"/>
          <p14:tracePt t="16054" x="9656763" y="2222500"/>
          <p14:tracePt t="16060" x="9732963" y="2212975"/>
          <p14:tracePt t="16062" x="9742488" y="2212975"/>
          <p14:tracePt t="16063" x="9761538" y="2212975"/>
          <p14:tracePt t="16087" x="9855200" y="2232025"/>
          <p14:tracePt t="16104" x="9979025" y="2317750"/>
          <p14:tracePt t="16106" x="9988550" y="2336800"/>
          <p14:tracePt t="16107" x="10017125" y="2355850"/>
          <p14:tracePt t="16120" x="10053638" y="2582863"/>
          <p14:tracePt t="16121" x="10053638" y="2638425"/>
          <p14:tracePt t="16122" x="10045700" y="2695575"/>
          <p14:tracePt t="16124" x="10026650" y="2771775"/>
          <p14:tracePt t="16126" x="10017125" y="2790825"/>
          <p14:tracePt t="16127" x="9988550" y="2828925"/>
          <p14:tracePt t="16128" x="9979025" y="2847975"/>
          <p14:tracePt t="16137" x="9902825" y="2884488"/>
          <p14:tracePt t="16154" x="9902825" y="28940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705E-B526-6AA9-C458-83BC72EE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FCFC-A6C6-2631-9C2A-5989F00BE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/>
              <a:t>Time-domain </a:t>
            </a:r>
            <a:r>
              <a:rPr lang="en-US" dirty="0"/>
              <a:t>features are simple/basic for audio recognition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Poor</a:t>
            </a:r>
            <a:r>
              <a:rPr lang="en-US" dirty="0"/>
              <a:t> performance</a:t>
            </a:r>
          </a:p>
          <a:p>
            <a:pPr lvl="1"/>
            <a:r>
              <a:rPr lang="en-US" dirty="0"/>
              <a:t>Fail to identify digits </a:t>
            </a:r>
            <a:r>
              <a:rPr lang="en-US" b="1" dirty="0"/>
              <a:t>3</a:t>
            </a:r>
            <a:r>
              <a:rPr lang="en-US" dirty="0"/>
              <a:t> and</a:t>
            </a:r>
            <a:r>
              <a:rPr lang="en-US" b="1" dirty="0"/>
              <a:t> 7</a:t>
            </a:r>
          </a:p>
          <a:p>
            <a:pPr lvl="1"/>
            <a:r>
              <a:rPr lang="en-US" dirty="0"/>
              <a:t>ZCR and Energy are not enough </a:t>
            </a:r>
          </a:p>
          <a:p>
            <a:r>
              <a:rPr lang="en-US" sz="3500" dirty="0"/>
              <a:t>Frequency-domain </a:t>
            </a:r>
            <a:r>
              <a:rPr lang="en-US" dirty="0"/>
              <a:t>features excel in audio recognition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Excellent</a:t>
            </a:r>
            <a:r>
              <a:rPr lang="en-US" dirty="0"/>
              <a:t> performance</a:t>
            </a:r>
          </a:p>
          <a:p>
            <a:pPr lvl="1"/>
            <a:r>
              <a:rPr lang="en-US" dirty="0"/>
              <a:t>Slight deviations for digits </a:t>
            </a:r>
            <a:r>
              <a:rPr lang="en-US" b="1" dirty="0"/>
              <a:t>1, 3, 6</a:t>
            </a:r>
            <a:r>
              <a:rPr lang="en-US" dirty="0"/>
              <a:t>, and </a:t>
            </a:r>
            <a:r>
              <a:rPr lang="en-US" b="1" dirty="0"/>
              <a:t>9</a:t>
            </a:r>
          </a:p>
          <a:p>
            <a:pPr lvl="1"/>
            <a:r>
              <a:rPr lang="en-US" dirty="0"/>
              <a:t>Bandwith, centroid, and MFCCs form the toolbox for speech applications</a:t>
            </a:r>
          </a:p>
          <a:p>
            <a:r>
              <a:rPr lang="en-US" sz="3500" dirty="0"/>
              <a:t>Wavelet-based</a:t>
            </a:r>
            <a:r>
              <a:rPr lang="en-US" dirty="0"/>
              <a:t> features also excel, but not as good as frequency features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Strong</a:t>
            </a:r>
            <a:r>
              <a:rPr lang="en-US" dirty="0"/>
              <a:t> performance</a:t>
            </a:r>
          </a:p>
          <a:p>
            <a:pPr lvl="1"/>
            <a:r>
              <a:rPr lang="en-US" dirty="0"/>
              <a:t>Noticeable deviations for digits </a:t>
            </a:r>
            <a:r>
              <a:rPr lang="en-US" b="1" dirty="0"/>
              <a:t>0, 3, </a:t>
            </a:r>
            <a:r>
              <a:rPr lang="en-US" dirty="0"/>
              <a:t>and </a:t>
            </a:r>
            <a:r>
              <a:rPr lang="en-US" b="1" dirty="0"/>
              <a:t>6</a:t>
            </a:r>
          </a:p>
          <a:p>
            <a:pPr lvl="1"/>
            <a:r>
              <a:rPr lang="en-US" dirty="0"/>
              <a:t>Approximation and detail coefficient help in audio recognition tasks</a:t>
            </a:r>
          </a:p>
          <a:p>
            <a:endParaRPr lang="en-US" dirty="0"/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44C4C203-84EB-5948-3AD2-3EE9643D9C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802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67"/>
    </mc:Choice>
    <mc:Fallback>
      <p:transition spd="slow" advTm="48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4" x="9893300" y="2894013"/>
          <p14:tracePt t="380" x="9864725" y="2894013"/>
          <p14:tracePt t="383" x="9799638" y="2894013"/>
          <p14:tracePt t="385" x="9704388" y="2894013"/>
          <p14:tracePt t="388" x="9525000" y="2913063"/>
          <p14:tracePt t="390" x="9288463" y="2913063"/>
          <p14:tracePt t="393" x="9061450" y="2913063"/>
          <p14:tracePt t="397" x="8693150" y="2932113"/>
          <p14:tracePt t="399" x="8266113" y="2932113"/>
          <p14:tracePt t="402" x="7766050" y="2932113"/>
          <p14:tracePt t="404" x="7424738" y="2903538"/>
          <p14:tracePt t="406" x="7056438" y="2865438"/>
          <p14:tracePt t="409" x="6432550" y="2752725"/>
          <p14:tracePt t="411" x="6062663" y="2657475"/>
          <p14:tracePt t="412" x="5902325" y="2620963"/>
          <p14:tracePt t="414" x="5551488" y="2535238"/>
          <p14:tracePt t="416" x="5249863" y="2439988"/>
          <p14:tracePt t="419" x="4843463" y="2279650"/>
          <p14:tracePt t="421" x="4633913" y="2184400"/>
          <p14:tracePt t="423" x="4416425" y="2100263"/>
          <p14:tracePt t="425" x="4284663" y="2024063"/>
          <p14:tracePt t="426" x="4171950" y="1966913"/>
          <p14:tracePt t="428" x="4133850" y="1930400"/>
          <p14:tracePt t="430" x="4067175" y="1873250"/>
          <p14:tracePt t="431" x="4048125" y="1863725"/>
          <p14:tracePt t="434" x="3990975" y="1816100"/>
          <p14:tracePt t="436" x="3981450" y="1797050"/>
          <p14:tracePt t="439" x="3962400" y="1797050"/>
          <p14:tracePt t="441" x="3952875" y="1787525"/>
          <p14:tracePt t="465" x="3952875" y="1778000"/>
          <p14:tracePt t="481" x="3990975" y="1749425"/>
          <p14:tracePt t="484" x="4038600" y="1749425"/>
          <p14:tracePt t="486" x="4057650" y="1749425"/>
          <p14:tracePt t="488" x="4114800" y="1749425"/>
          <p14:tracePt t="490" x="4162425" y="1739900"/>
          <p14:tracePt t="493" x="4208463" y="1739900"/>
          <p14:tracePt t="496" x="4294188" y="1739900"/>
          <p14:tracePt t="498" x="4370388" y="1739900"/>
          <p14:tracePt t="499" x="4425950" y="1739900"/>
          <p14:tracePt t="501" x="4445000" y="1739900"/>
          <p14:tracePt t="503" x="4521200" y="1739900"/>
          <p14:tracePt t="507" x="4719638" y="1806575"/>
          <p14:tracePt t="509" x="4786313" y="1844675"/>
          <p14:tracePt t="511" x="4833938" y="1854200"/>
          <p14:tracePt t="514" x="4937125" y="1930400"/>
          <p14:tracePt t="515" x="4984750" y="1985963"/>
          <p14:tracePt t="517" x="5022850" y="2024063"/>
          <p14:tracePt t="518" x="5080000" y="2090738"/>
          <p14:tracePt t="520" x="5097463" y="2109788"/>
          <p14:tracePt t="521" x="5154613" y="2174875"/>
          <p14:tracePt t="524" x="5202238" y="2270125"/>
          <p14:tracePt t="527" x="5259388" y="2393950"/>
          <p14:tracePt t="530" x="5305425" y="2525713"/>
          <p14:tracePt t="533" x="5343525" y="2676525"/>
          <p14:tracePt t="536" x="5362575" y="2838450"/>
          <p14:tracePt t="538" x="5381625" y="2941638"/>
          <p14:tracePt t="540" x="5410200" y="3121025"/>
          <p14:tracePt t="542" x="5429250" y="3168650"/>
          <p14:tracePt t="543" x="5438775" y="3273425"/>
          <p14:tracePt t="545" x="5448300" y="3328988"/>
          <p14:tracePt t="547" x="5467350" y="3452813"/>
          <p14:tracePt t="548" x="5467350" y="3500438"/>
          <p14:tracePt t="549" x="5467350" y="3565525"/>
          <p14:tracePt t="550" x="5467350" y="3670300"/>
          <p14:tracePt t="551" x="5467350" y="3736975"/>
          <p14:tracePt t="553" x="5467350" y="3792538"/>
          <p14:tracePt t="560" x="5476875" y="4133850"/>
          <p14:tracePt t="567" x="5495925" y="4360863"/>
          <p14:tracePt t="569" x="5505450" y="4389438"/>
          <p14:tracePt t="571" x="5514975" y="4427538"/>
          <p14:tracePt t="574" x="5524500" y="4456113"/>
          <p14:tracePt t="581" x="5524500" y="4464050"/>
          <p14:tracePt t="597" x="5532438" y="4464050"/>
          <p14:tracePt t="764" x="5541963" y="4464050"/>
          <p14:tracePt t="770" x="5541963" y="4437063"/>
          <p14:tracePt t="771" x="5551488" y="4418013"/>
          <p14:tracePt t="772" x="5551488" y="4408488"/>
          <p14:tracePt t="779" x="5580063" y="4229100"/>
          <p14:tracePt t="781" x="5618163" y="4114800"/>
          <p14:tracePt t="783" x="5618163" y="4086225"/>
          <p14:tracePt t="797" x="5768975" y="3433763"/>
          <p14:tracePt t="798" x="5768975" y="3328988"/>
          <p14:tracePt t="800" x="5778500" y="3206750"/>
          <p14:tracePt t="801" x="5778500" y="3159125"/>
          <p14:tracePt t="802" x="5778500" y="3055938"/>
          <p14:tracePt t="804" x="5778500" y="3008313"/>
          <p14:tracePt t="806" x="5778500" y="2884488"/>
          <p14:tracePt t="807" x="5778500" y="2752725"/>
          <p14:tracePt t="809" x="5778500" y="2714625"/>
          <p14:tracePt t="810" x="5778500" y="2573338"/>
          <p14:tracePt t="830" x="5429250" y="1343025"/>
          <p14:tracePt t="832" x="5353050" y="1201738"/>
          <p14:tracePt t="834" x="5268913" y="1087438"/>
          <p14:tracePt t="835" x="5154613" y="965200"/>
          <p14:tracePt t="837" x="5097463" y="898525"/>
          <p14:tracePt t="846" x="4502150" y="511175"/>
          <p14:tracePt t="848" x="4360863" y="425450"/>
          <p14:tracePt t="850" x="4284663" y="425450"/>
          <p14:tracePt t="852" x="4198938" y="396875"/>
          <p14:tracePt t="853" x="4162425" y="396875"/>
          <p14:tracePt t="855" x="4076700" y="368300"/>
          <p14:tracePt t="857" x="4000500" y="358775"/>
          <p14:tracePt t="858" x="3962400" y="349250"/>
          <p14:tracePt t="859" x="3887788" y="341313"/>
          <p14:tracePt t="861" x="3840163" y="322263"/>
          <p14:tracePt t="869" x="3508375" y="246063"/>
          <p14:tracePt t="870" x="3424238" y="217488"/>
          <p14:tracePt t="872" x="3386138" y="217488"/>
          <p14:tracePt t="874" x="3290888" y="207963"/>
          <p14:tracePt t="876" x="3225800" y="198438"/>
          <p14:tracePt t="877" x="3149600" y="179388"/>
          <p14:tracePt t="879" x="3092450" y="179388"/>
          <p14:tracePt t="881" x="3017838" y="169863"/>
          <p14:tracePt t="883" x="2989263" y="160338"/>
          <p14:tracePt t="884" x="2932113" y="160338"/>
          <p14:tracePt t="885" x="2913063" y="150813"/>
          <p14:tracePt t="887" x="2874963" y="150813"/>
          <p14:tracePt t="888" x="2827338" y="150813"/>
          <p14:tracePt t="889" x="2809875" y="150813"/>
          <p14:tracePt t="890" x="2771775" y="150813"/>
          <p14:tracePt t="891" x="2752725" y="150813"/>
          <p14:tracePt t="893" x="2733675" y="150813"/>
          <p14:tracePt t="899" x="2619375" y="141288"/>
          <p14:tracePt t="901" x="2592388" y="141288"/>
          <p14:tracePt t="902" x="2573338" y="141288"/>
          <p14:tracePt t="912" x="2516188" y="141288"/>
          <p14:tracePt t="914" x="2506663" y="141288"/>
          <p14:tracePt t="935" x="2497138" y="141288"/>
          <p14:tracePt t="948" x="2487613" y="141288"/>
          <p14:tracePt t="963" x="2430463" y="179388"/>
          <p14:tracePt t="966" x="2392363" y="207963"/>
          <p14:tracePt t="967" x="2382838" y="217488"/>
          <p14:tracePt t="969" x="2365375" y="227013"/>
          <p14:tracePt t="970" x="2346325" y="246063"/>
          <p14:tracePt t="972" x="2327275" y="246063"/>
          <p14:tracePt t="980" x="2232025" y="331788"/>
          <p14:tracePt t="982" x="2212975" y="341313"/>
          <p14:tracePt t="983" x="2184400" y="368300"/>
          <p14:tracePt t="985" x="2174875" y="377825"/>
          <p14:tracePt t="986" x="2155825" y="396875"/>
          <p14:tracePt t="987" x="2128838" y="415925"/>
          <p14:tracePt t="988" x="2119313" y="415925"/>
          <p14:tracePt t="997" x="2014538" y="501650"/>
          <p14:tracePt t="999" x="1976438" y="520700"/>
          <p14:tracePt t="1000" x="1947863" y="558800"/>
          <p14:tracePt t="1002" x="1938338" y="558800"/>
          <p14:tracePt t="1003" x="1911350" y="568325"/>
          <p14:tracePt t="1005" x="1911350" y="576263"/>
          <p14:tracePt t="1013" x="1816100" y="661988"/>
          <p14:tracePt t="1015" x="1806575" y="681038"/>
          <p14:tracePt t="1017" x="1797050" y="700088"/>
          <p14:tracePt t="1019" x="1778000" y="738188"/>
          <p14:tracePt t="1020" x="1768475" y="747713"/>
          <p14:tracePt t="1022" x="1758950" y="766763"/>
          <p14:tracePt t="1023" x="1749425" y="776288"/>
          <p14:tracePt t="1025" x="1749425" y="795338"/>
          <p14:tracePt t="1026" x="1739900" y="803275"/>
          <p14:tracePt t="1028" x="1730375" y="812800"/>
          <p14:tracePt t="1030" x="1730375" y="831850"/>
          <p14:tracePt t="1031" x="1730375" y="841375"/>
          <p14:tracePt t="1032" x="1730375" y="850900"/>
          <p14:tracePt t="1033" x="1720850" y="869950"/>
          <p14:tracePt t="1035" x="1711325" y="879475"/>
          <p14:tracePt t="1041" x="1701800" y="946150"/>
          <p14:tracePt t="1042" x="1693863" y="955675"/>
          <p14:tracePt t="1049" x="1684338" y="1022350"/>
          <p14:tracePt t="1050" x="1674813" y="1030288"/>
          <p14:tracePt t="1052" x="1674813" y="1039813"/>
          <p14:tracePt t="1063" x="1665288" y="1106488"/>
          <p14:tracePt t="1065" x="1665288" y="1116013"/>
          <p14:tracePt t="1066" x="1665288" y="1135063"/>
          <p14:tracePt t="1068" x="1665288" y="1144588"/>
          <p14:tracePt t="1079" x="1665288" y="1230313"/>
          <p14:tracePt t="1080" x="1674813" y="1249363"/>
          <p14:tracePt t="1082" x="1674813" y="1257300"/>
          <p14:tracePt t="1083" x="1674813" y="1285875"/>
          <p14:tracePt t="1085" x="1684338" y="1285875"/>
          <p14:tracePt t="1096" x="1730375" y="1419225"/>
          <p14:tracePt t="1098" x="1739900" y="1438275"/>
          <p14:tracePt t="1099" x="1749425" y="1457325"/>
          <p14:tracePt t="1101" x="1758950" y="1466850"/>
          <p14:tracePt t="1112" x="1797050" y="1531938"/>
          <p14:tracePt t="1114" x="1806575" y="1541463"/>
          <p14:tracePt t="1129" x="1882775" y="1646238"/>
          <p14:tracePt t="1132" x="1901825" y="1655763"/>
          <p14:tracePt t="1133" x="1901825" y="1665288"/>
          <p14:tracePt t="1134" x="1911350" y="1674813"/>
          <p14:tracePt t="1146" x="1938338" y="1693863"/>
          <p14:tracePt t="1163" x="1947863" y="1693863"/>
          <p14:tracePt t="1226" x="1947863" y="1703388"/>
          <p14:tracePt t="1233" x="1928813" y="1712913"/>
          <p14:tracePt t="1246" x="1892300" y="1730375"/>
          <p14:tracePt t="1247" x="1892300" y="1739900"/>
          <p14:tracePt t="1262" x="1854200" y="1768475"/>
          <p14:tracePt t="1279" x="1825625" y="1797050"/>
          <p14:tracePt t="1281" x="1825625" y="1806575"/>
          <p14:tracePt t="1282" x="1816100" y="1806575"/>
          <p14:tracePt t="1295" x="1816100" y="1882775"/>
          <p14:tracePt t="1297" x="1816100" y="1920875"/>
          <p14:tracePt t="1298" x="1816100" y="1939925"/>
          <p14:tracePt t="1300" x="1816100" y="1947863"/>
          <p14:tracePt t="1301" x="1816100" y="1976438"/>
          <p14:tracePt t="1302" x="1816100" y="1995488"/>
          <p14:tracePt t="1304" x="1816100" y="2005013"/>
          <p14:tracePt t="1313" x="1844675" y="2147888"/>
          <p14:tracePt t="1314" x="1863725" y="2174875"/>
          <p14:tracePt t="1316" x="1873250" y="2193925"/>
          <p14:tracePt t="1330" x="1966913" y="2601913"/>
          <p14:tracePt t="1332" x="1966913" y="2647950"/>
          <p14:tracePt t="1333" x="1976438" y="2686050"/>
          <p14:tracePt t="1346" x="2138363" y="2932113"/>
          <p14:tracePt t="1348" x="2155825" y="2960688"/>
          <p14:tracePt t="1349" x="2165350" y="2960688"/>
          <p14:tracePt t="1350" x="2212975" y="2970213"/>
          <p14:tracePt t="1351" x="2222500" y="2970213"/>
          <p14:tracePt t="1736" x="2232025" y="2970213"/>
          <p14:tracePt t="1752" x="2241550" y="2970213"/>
          <p14:tracePt t="1763" x="2270125" y="2970213"/>
          <p14:tracePt t="1764" x="2279650" y="2970213"/>
          <p14:tracePt t="1765" x="2298700" y="2970213"/>
          <p14:tracePt t="1767" x="2308225" y="2970213"/>
          <p14:tracePt t="1768" x="2336800" y="2970213"/>
          <p14:tracePt t="1770" x="2346325" y="2970213"/>
          <p14:tracePt t="1772" x="2365375" y="2970213"/>
          <p14:tracePt t="1772" x="2392363" y="2970213"/>
          <p14:tracePt t="1779" x="2459038" y="2970213"/>
          <p14:tracePt t="1781" x="2478088" y="2970213"/>
          <p14:tracePt t="1782" x="2506663" y="2970213"/>
          <p14:tracePt t="1784" x="2525713" y="2970213"/>
          <p14:tracePt t="1785" x="2535238" y="2970213"/>
          <p14:tracePt t="1796" x="2667000" y="2960688"/>
          <p14:tracePt t="1797" x="2686050" y="2951163"/>
          <p14:tracePt t="1798" x="2705100" y="2951163"/>
          <p14:tracePt t="1799" x="2714625" y="2951163"/>
          <p14:tracePt t="1812" x="2790825" y="2932113"/>
          <p14:tracePt t="1814" x="2809875" y="2932113"/>
          <p14:tracePt t="1816" x="2819400" y="2922588"/>
          <p14:tracePt t="1818" x="2836863" y="2922588"/>
          <p14:tracePt t="1829" x="2894013" y="2913063"/>
          <p14:tracePt t="1830" x="2903538" y="2913063"/>
          <p14:tracePt t="1845" x="2951163" y="2903538"/>
          <p14:tracePt t="1861" x="3017838" y="2894013"/>
          <p14:tracePt t="1878" x="3082925" y="2874963"/>
          <p14:tracePt t="1879" x="3092450" y="2865438"/>
          <p14:tracePt t="1895" x="3140075" y="2847975"/>
          <p14:tracePt t="1912" x="3187700" y="2809875"/>
          <p14:tracePt t="1913" x="3197225" y="2809875"/>
          <p14:tracePt t="1928" x="3254375" y="2771775"/>
          <p14:tracePt t="1945" x="3281363" y="2724150"/>
          <p14:tracePt t="1947" x="3290888" y="2724150"/>
          <p14:tracePt t="1948" x="3290888" y="2714625"/>
          <p14:tracePt t="1949" x="3300413" y="2714625"/>
          <p14:tracePt t="1962" x="3319463" y="2705100"/>
          <p14:tracePt t="1963" x="3319463" y="2695575"/>
          <p14:tracePt t="1964" x="3328988" y="2695575"/>
          <p14:tracePt t="1995" x="3348038" y="2676525"/>
          <p14:tracePt t="2012" x="3348038" y="2667000"/>
          <p14:tracePt t="2029" x="3357563" y="2667000"/>
          <p14:tracePt t="2078" x="3367088" y="2667000"/>
          <p14:tracePt t="2094" x="3443288" y="2647950"/>
          <p14:tracePt t="2111" x="3565525" y="2638425"/>
          <p14:tracePt t="2113" x="3603625" y="2638425"/>
          <p14:tracePt t="2114" x="3613150" y="2638425"/>
          <p14:tracePt t="2115" x="3622675" y="2638425"/>
          <p14:tracePt t="2129" x="3773488" y="2638425"/>
          <p14:tracePt t="2145" x="3944938" y="2657475"/>
          <p14:tracePt t="2147" x="3962400" y="2657475"/>
          <p14:tracePt t="2161" x="4067175" y="2667000"/>
          <p14:tracePt t="2177" x="4143375" y="2676525"/>
          <p14:tracePt t="2194" x="4179888" y="2676525"/>
          <p14:tracePt t="2269" x="4189413" y="2676525"/>
          <p14:tracePt t="2545" x="4198938" y="2676525"/>
          <p14:tracePt t="2563" x="4275138" y="2676525"/>
          <p14:tracePt t="2564" x="4303713" y="2686050"/>
          <p14:tracePt t="2568" x="4341813" y="2686050"/>
          <p14:tracePt t="2570" x="4360863" y="2686050"/>
          <p14:tracePt t="2573" x="4379913" y="2686050"/>
          <p14:tracePt t="2574" x="4416425" y="2686050"/>
          <p14:tracePt t="2577" x="4425950" y="2686050"/>
          <p14:tracePt t="2580" x="4483100" y="2686050"/>
          <p14:tracePt t="2581" x="4502150" y="2686050"/>
          <p14:tracePt t="2582" x="4511675" y="2686050"/>
          <p14:tracePt t="2588" x="4559300" y="2695575"/>
          <p14:tracePt t="2589" x="4568825" y="2695575"/>
          <p14:tracePt t="2591" x="4587875" y="2695575"/>
          <p14:tracePt t="2597" x="4633913" y="2695575"/>
          <p14:tracePt t="2598" x="4643438" y="2695575"/>
          <p14:tracePt t="2612" x="4729163" y="2695575"/>
          <p14:tracePt t="2628" x="4757738" y="2695575"/>
          <p14:tracePt t="2799" x="4767263" y="2695575"/>
          <p14:tracePt t="2805" x="4776788" y="2686050"/>
          <p14:tracePt t="2812" x="4786313" y="2620963"/>
          <p14:tracePt t="2814" x="4786313" y="2611438"/>
          <p14:tracePt t="2816" x="4795838" y="2601913"/>
          <p14:tracePt t="2828" x="4805363" y="2563813"/>
          <p14:tracePt t="2846" x="4833938" y="2487613"/>
          <p14:tracePt t="2848" x="4833938" y="2468563"/>
          <p14:tracePt t="2850" x="4833938" y="2459038"/>
          <p14:tracePt t="2853" x="4843463" y="2439988"/>
          <p14:tracePt t="2861" x="4843463" y="2411413"/>
          <p14:tracePt t="2862" x="4843463" y="2401888"/>
          <p14:tracePt t="2878" x="4852988" y="2327275"/>
          <p14:tracePt t="2879" x="4852988" y="2317750"/>
          <p14:tracePt t="2881" x="4852988" y="2308225"/>
          <p14:tracePt t="2895" x="4870450" y="2251075"/>
          <p14:tracePt t="2897" x="4870450" y="2241550"/>
          <p14:tracePt t="2898" x="4870450" y="2232025"/>
          <p14:tracePt t="2911" x="4879975" y="2203450"/>
          <p14:tracePt t="2913" x="4879975" y="2193925"/>
          <p14:tracePt t="2928" x="4879975" y="2157413"/>
          <p14:tracePt t="2946" x="4860925" y="2128838"/>
          <p14:tracePt t="2948" x="4860925" y="2119313"/>
          <p14:tracePt t="2951" x="4860925" y="2100263"/>
          <p14:tracePt t="2961" x="4852988" y="2071688"/>
          <p14:tracePt t="2963" x="4852988" y="2052638"/>
          <p14:tracePt t="2978" x="4843463" y="2014538"/>
          <p14:tracePt t="2979" x="4843463" y="2005013"/>
          <p14:tracePt t="2995" x="4824413" y="1930400"/>
          <p14:tracePt t="2996" x="4824413" y="1920875"/>
          <p14:tracePt t="2998" x="4824413" y="1911350"/>
          <p14:tracePt t="3011" x="4805363" y="1873250"/>
          <p14:tracePt t="3013" x="4805363" y="1863725"/>
          <p14:tracePt t="3028" x="4795838" y="1854200"/>
          <p14:tracePt t="3044" x="4786313" y="1844675"/>
          <p14:tracePt t="3078" x="4786313" y="1835150"/>
          <p14:tracePt t="3177" x="4795838" y="1825625"/>
          <p14:tracePt t="3182" x="4805363" y="1806575"/>
          <p14:tracePt t="3212" x="4975225" y="1655763"/>
          <p14:tracePt t="3214" x="4994275" y="1636713"/>
          <p14:tracePt t="3216" x="5013325" y="1617663"/>
          <p14:tracePt t="3218" x="5032375" y="1598613"/>
          <p14:tracePt t="3220" x="5051425" y="1579563"/>
          <p14:tracePt t="3221" x="5060950" y="1570038"/>
          <p14:tracePt t="3223" x="5080000" y="1541463"/>
          <p14:tracePt t="3224" x="5087938" y="1531938"/>
          <p14:tracePt t="3225" x="5126038" y="1512888"/>
          <p14:tracePt t="3227" x="5135563" y="1493838"/>
          <p14:tracePt t="3228" x="5135563" y="1485900"/>
          <p14:tracePt t="3230" x="5164138" y="1447800"/>
          <p14:tracePt t="3237" x="5240338" y="1381125"/>
          <p14:tracePt t="3239" x="5259388" y="1333500"/>
          <p14:tracePt t="3241" x="5278438" y="1323975"/>
          <p14:tracePt t="3243" x="5297488" y="1314450"/>
          <p14:tracePt t="3245" x="5314950" y="1285875"/>
          <p14:tracePt t="3246" x="5334000" y="1276350"/>
          <p14:tracePt t="3248" x="5343525" y="1266825"/>
          <p14:tracePt t="3249" x="5372100" y="1249363"/>
          <p14:tracePt t="3250" x="5381625" y="1239838"/>
          <p14:tracePt t="3251" x="5381625" y="1230313"/>
          <p14:tracePt t="3253" x="5400675" y="1220788"/>
          <p14:tracePt t="3255" x="5419725" y="1211263"/>
          <p14:tracePt t="3256" x="5429250" y="1201738"/>
          <p14:tracePt t="3258" x="5438775" y="1192213"/>
          <p14:tracePt t="3259" x="5448300" y="1192213"/>
          <p14:tracePt t="3261" x="5457825" y="1182688"/>
          <p14:tracePt t="3262" x="5457825" y="1173163"/>
          <p14:tracePt t="3264" x="5476875" y="1173163"/>
          <p14:tracePt t="3265" x="5486400" y="1154113"/>
          <p14:tracePt t="3273" x="5524500" y="1135063"/>
          <p14:tracePt t="3280" x="5541963" y="1135063"/>
          <p14:tracePt t="3281" x="5541963" y="1125538"/>
          <p14:tracePt t="3328" x="5551488" y="1125538"/>
          <p14:tracePt t="3345" x="5675313" y="1323975"/>
          <p14:tracePt t="3348" x="5722938" y="1390650"/>
          <p14:tracePt t="3350" x="5732463" y="1419225"/>
          <p14:tracePt t="3352" x="5768975" y="1466850"/>
          <p14:tracePt t="3353" x="5797550" y="1503363"/>
          <p14:tracePt t="3355" x="5835650" y="1531938"/>
          <p14:tracePt t="3357" x="5845175" y="1560513"/>
          <p14:tracePt t="3359" x="5873750" y="1589088"/>
          <p14:tracePt t="3360" x="5911850" y="1627188"/>
          <p14:tracePt t="3362" x="5921375" y="1665288"/>
          <p14:tracePt t="3363" x="5930900" y="1693863"/>
          <p14:tracePt t="3364" x="5969000" y="1739900"/>
          <p14:tracePt t="3366" x="5978525" y="1758950"/>
          <p14:tracePt t="3368" x="6024563" y="1797050"/>
          <p14:tracePt t="3369" x="6043613" y="1816100"/>
          <p14:tracePt t="3371" x="6100763" y="1882775"/>
          <p14:tracePt t="3372" x="6110288" y="1901825"/>
          <p14:tracePt t="3374" x="6119813" y="1911350"/>
          <p14:tracePt t="3384" x="6327775" y="2147888"/>
          <p14:tracePt t="3386" x="6356350" y="2174875"/>
          <p14:tracePt t="3387" x="6384925" y="2212975"/>
          <p14:tracePt t="3389" x="6413500" y="2222500"/>
          <p14:tracePt t="3396" x="6535738" y="2346325"/>
          <p14:tracePt t="3397" x="6564313" y="2355850"/>
          <p14:tracePt t="3399" x="6583363" y="2384425"/>
          <p14:tracePt t="3400" x="6621463" y="2411413"/>
          <p14:tracePt t="3402" x="6630988" y="2420938"/>
          <p14:tracePt t="3410" x="6715125" y="2487613"/>
          <p14:tracePt t="3413" x="6743700" y="2506663"/>
          <p14:tracePt t="3427" x="6838950" y="2582863"/>
          <p14:tracePt t="3430" x="6848475" y="2582863"/>
          <p14:tracePt t="3431" x="6848475" y="2592388"/>
          <p14:tracePt t="3444" x="6858000" y="2592388"/>
          <p14:tracePt t="3510" x="6848475" y="2601913"/>
          <p14:tracePt t="3515" x="6829425" y="2601913"/>
          <p14:tracePt t="3529" x="6696075" y="2601913"/>
          <p14:tracePt t="3531" x="6677025" y="2601913"/>
          <p14:tracePt t="3533" x="6659563" y="2601913"/>
          <p14:tracePt t="3536" x="6621463" y="2601913"/>
          <p14:tracePt t="3539" x="6592888" y="2601913"/>
          <p14:tracePt t="3541" x="6564313" y="2592388"/>
          <p14:tracePt t="3544" x="6545263" y="2592388"/>
          <p14:tracePt t="3546" x="6516688" y="2592388"/>
          <p14:tracePt t="3548" x="6488113" y="2592388"/>
          <p14:tracePt t="3550" x="6478588" y="2582863"/>
          <p14:tracePt t="3552" x="6450013" y="2582863"/>
          <p14:tracePt t="3557" x="6394450" y="2582863"/>
          <p14:tracePt t="3561" x="6356350" y="2573338"/>
          <p14:tracePt t="3562" x="6337300" y="2573338"/>
          <p14:tracePt t="3564" x="6327775" y="2573338"/>
          <p14:tracePt t="3565" x="6308725" y="2573338"/>
          <p14:tracePt t="3567" x="6299200" y="2573338"/>
          <p14:tracePt t="3568" x="6280150" y="2554288"/>
          <p14:tracePt t="3569" x="6270625" y="2554288"/>
          <p14:tracePt t="3570" x="6261100" y="2554288"/>
          <p14:tracePt t="3576" x="6223000" y="2554288"/>
          <p14:tracePt t="3577" x="6213475" y="2544763"/>
          <p14:tracePt t="3579" x="6205538" y="2544763"/>
          <p14:tracePt t="3580" x="6186488" y="2544763"/>
          <p14:tracePt t="3594" x="6119813" y="2535238"/>
          <p14:tracePt t="3611" x="6091238" y="2525713"/>
          <p14:tracePt t="3661" x="6081713" y="2525713"/>
          <p14:tracePt t="3679" x="5995988" y="2525713"/>
          <p14:tracePt t="3694" x="5959475" y="2544763"/>
          <p14:tracePt t="3695" x="5949950" y="2544763"/>
          <p14:tracePt t="3711" x="5930900" y="2544763"/>
          <p14:tracePt t="3749" x="5940425" y="2544763"/>
          <p14:tracePt t="3761" x="5959475" y="2535238"/>
          <p14:tracePt t="3778" x="5986463" y="2516188"/>
          <p14:tracePt t="3781" x="5995988" y="2506663"/>
          <p14:tracePt t="3795" x="6005513" y="2506663"/>
          <p14:tracePt t="3812" x="6015038" y="2497138"/>
          <p14:tracePt t="3829" x="6015038" y="2487613"/>
          <p14:tracePt t="3905" x="6024563" y="2478088"/>
          <p14:tracePt t="3914" x="6034088" y="2478088"/>
          <p14:tracePt t="3917" x="6034088" y="2459038"/>
          <p14:tracePt t="3919" x="6043613" y="2449513"/>
          <p14:tracePt t="3921" x="6062663" y="2449513"/>
          <p14:tracePt t="3928" x="6081713" y="2430463"/>
          <p14:tracePt t="3929" x="6091238" y="2430463"/>
          <p14:tracePt t="3944" x="6119813" y="2393950"/>
          <p14:tracePt t="3960" x="6157913" y="2384425"/>
          <p14:tracePt t="3977" x="6167438" y="2374900"/>
          <p14:tracePt t="3994" x="6176963" y="2374900"/>
          <p14:tracePt t="4021" x="6186488" y="2374900"/>
          <p14:tracePt t="4028" x="6232525" y="2411413"/>
          <p14:tracePt t="4030" x="6251575" y="2439988"/>
          <p14:tracePt t="4032" x="6261100" y="2459038"/>
          <p14:tracePt t="4034" x="6289675" y="2487613"/>
          <p14:tracePt t="4036" x="6318250" y="2516188"/>
          <p14:tracePt t="4037" x="6327775" y="2544763"/>
          <p14:tracePt t="4039" x="6337300" y="2563813"/>
          <p14:tracePt t="4040" x="6346825" y="2573338"/>
          <p14:tracePt t="4042" x="6356350" y="2592388"/>
          <p14:tracePt t="4044" x="6365875" y="2611438"/>
          <p14:tracePt t="4045" x="6375400" y="2628900"/>
          <p14:tracePt t="4046" x="6394450" y="2647950"/>
          <p14:tracePt t="4048" x="6394450" y="2667000"/>
          <p14:tracePt t="4049" x="6403975" y="2686050"/>
          <p14:tracePt t="4051" x="6403975" y="2695575"/>
          <p14:tracePt t="4052" x="6413500" y="2724150"/>
          <p14:tracePt t="4054" x="6423025" y="2724150"/>
          <p14:tracePt t="4055" x="6423025" y="2752725"/>
          <p14:tracePt t="4056" x="6423025" y="2781300"/>
          <p14:tracePt t="4058" x="6432550" y="2790825"/>
          <p14:tracePt t="4059" x="6440488" y="2800350"/>
          <p14:tracePt t="4060" x="6440488" y="2809875"/>
          <p14:tracePt t="4062" x="6440488" y="2828925"/>
          <p14:tracePt t="4070" x="6459538" y="2913063"/>
          <p14:tracePt t="4071" x="6469063" y="2932113"/>
          <p14:tracePt t="4073" x="6469063" y="2941638"/>
          <p14:tracePt t="4074" x="6478588" y="2960688"/>
          <p14:tracePt t="4083" x="6488113" y="3036888"/>
          <p14:tracePt t="4084" x="6488113" y="3055938"/>
          <p14:tracePt t="4086" x="6488113" y="3065463"/>
          <p14:tracePt t="4088" x="6488113" y="3074988"/>
          <p14:tracePt t="4089" x="6488113" y="3084513"/>
          <p14:tracePt t="4094" x="6488113" y="3101975"/>
          <p14:tracePt t="4110" x="6488113" y="3140075"/>
          <p14:tracePt t="4126" x="6488113" y="3149600"/>
          <p14:tracePt t="4197" x="6478588" y="3159125"/>
          <p14:tracePt t="4199" x="6478588" y="3168650"/>
          <p14:tracePt t="4201" x="6469063" y="3168650"/>
          <p14:tracePt t="4203" x="6450013" y="3178175"/>
          <p14:tracePt t="4205" x="6440488" y="3178175"/>
          <p14:tracePt t="4207" x="6432550" y="3187700"/>
          <p14:tracePt t="4209" x="6423025" y="3187700"/>
          <p14:tracePt t="4211" x="6413500" y="3197225"/>
          <p14:tracePt t="4216" x="6394450" y="3216275"/>
          <p14:tracePt t="4218" x="6384925" y="3216275"/>
          <p14:tracePt t="4226" x="6346825" y="3254375"/>
          <p14:tracePt t="4228" x="6337300" y="3254375"/>
          <p14:tracePt t="4244" x="6261100" y="3338513"/>
          <p14:tracePt t="4246" x="6251575" y="3357563"/>
          <p14:tracePt t="4261" x="6148388" y="3443288"/>
          <p14:tracePt t="4263" x="6119813" y="3452813"/>
          <p14:tracePt t="4264" x="6110288" y="3462338"/>
          <p14:tracePt t="4266" x="6110288" y="3471863"/>
          <p14:tracePt t="4267" x="6091238" y="3481388"/>
          <p14:tracePt t="4278" x="6024563" y="3519488"/>
          <p14:tracePt t="4293" x="5978525" y="3538538"/>
          <p14:tracePt t="4295" x="5978525" y="3546475"/>
          <p14:tracePt t="4296" x="5969000" y="3546475"/>
          <p14:tracePt t="4310" x="5949950" y="3556000"/>
          <p14:tracePt t="4327" x="5940425" y="3556000"/>
          <p14:tracePt t="4344" x="5902325" y="3575050"/>
          <p14:tracePt t="4347" x="5892800" y="3584575"/>
          <p14:tracePt t="4349" x="5883275" y="3584575"/>
          <p14:tracePt t="4351" x="5873750" y="3584575"/>
          <p14:tracePt t="4360" x="5854700" y="3603625"/>
          <p14:tracePt t="4362" x="5845175" y="3603625"/>
          <p14:tracePt t="4377" x="5788025" y="3632200"/>
          <p14:tracePt t="4379" x="5778500" y="3632200"/>
          <p14:tracePt t="4393" x="5732463" y="3641725"/>
          <p14:tracePt t="4394" x="5732463" y="3651250"/>
          <p14:tracePt t="4410" x="5694363" y="3660775"/>
          <p14:tracePt t="4426" x="5675313" y="3670300"/>
          <p14:tracePt t="4443" x="5665788" y="3670300"/>
          <p14:tracePt t="4445" x="5665788" y="3679825"/>
          <p14:tracePt t="4446" x="5656263" y="3679825"/>
          <p14:tracePt t="4460" x="5637213" y="3698875"/>
          <p14:tracePt t="4477" x="5618163" y="3717925"/>
          <p14:tracePt t="4493" x="5608638" y="3717925"/>
          <p14:tracePt t="4527" x="5656263" y="3717925"/>
          <p14:tracePt t="4530" x="5656263" y="3708400"/>
          <p14:tracePt t="4543" x="5675313" y="3708400"/>
          <p14:tracePt t="4560" x="5703888" y="3708400"/>
          <p14:tracePt t="4563" x="5703888" y="3698875"/>
          <p14:tracePt t="4564" x="5713413" y="3698875"/>
          <p14:tracePt t="4577" x="5722938" y="3689350"/>
          <p14:tracePt t="4594" x="5741988" y="3689350"/>
          <p14:tracePt t="4598" x="5741988" y="3679825"/>
          <p14:tracePt t="4722" x="5751513" y="3679825"/>
          <p14:tracePt t="4729" x="5768975" y="3679825"/>
          <p14:tracePt t="4732" x="5778500" y="3679825"/>
          <p14:tracePt t="4734" x="5788025" y="3670300"/>
          <p14:tracePt t="4743" x="5826125" y="3660775"/>
          <p14:tracePt t="4745" x="5845175" y="3660775"/>
          <p14:tracePt t="4748" x="5854700" y="3660775"/>
          <p14:tracePt t="4751" x="5873750" y="3660775"/>
          <p14:tracePt t="4754" x="5892800" y="3651250"/>
          <p14:tracePt t="4757" x="5911850" y="3651250"/>
          <p14:tracePt t="4760" x="5930900" y="3651250"/>
          <p14:tracePt t="4762" x="5940425" y="3651250"/>
          <p14:tracePt t="4768" x="5978525" y="3651250"/>
          <p14:tracePt t="4771" x="5986463" y="3651250"/>
          <p14:tracePt t="4774" x="6005513" y="3641725"/>
          <p14:tracePt t="4781" x="6043613" y="3641725"/>
          <p14:tracePt t="4784" x="6053138" y="3641725"/>
          <p14:tracePt t="4785" x="6062663" y="3641725"/>
          <p14:tracePt t="4793" x="6081713" y="3641725"/>
          <p14:tracePt t="4795" x="6091238" y="3641725"/>
          <p14:tracePt t="4811" x="6100763" y="3641725"/>
          <p14:tracePt t="4873" x="6110288" y="3641725"/>
          <p14:tracePt t="5116" x="6119813" y="3641725"/>
          <p14:tracePt t="5123" x="6138863" y="3641725"/>
          <p14:tracePt t="5151" x="6148388" y="3641725"/>
          <p14:tracePt t="5176" x="6157913" y="3641725"/>
          <p14:tracePt t="5193" x="6167438" y="3641725"/>
          <p14:tracePt t="5210" x="6176963" y="3641725"/>
          <p14:tracePt t="5227" x="6205538" y="3641725"/>
          <p14:tracePt t="5243" x="6223000" y="3641725"/>
          <p14:tracePt t="5261" x="6232525" y="3641725"/>
          <p14:tracePt t="5262" x="6242050" y="3641725"/>
          <p14:tracePt t="5282" x="6251575" y="3641725"/>
          <p14:tracePt t="5317" x="6261100" y="3641725"/>
          <p14:tracePt t="5492" x="6242050" y="3651250"/>
          <p14:tracePt t="5509" x="5940425" y="3736975"/>
          <p14:tracePt t="5511" x="5845175" y="3765550"/>
          <p14:tracePt t="5513" x="5768975" y="3765550"/>
          <p14:tracePt t="5515" x="5713413" y="3773488"/>
          <p14:tracePt t="5517" x="5694363" y="3773488"/>
          <p14:tracePt t="5519" x="5637213" y="3783013"/>
          <p14:tracePt t="5521" x="5561013" y="3783013"/>
          <p14:tracePt t="5522" x="5505450" y="3802063"/>
          <p14:tracePt t="5524" x="5476875" y="3802063"/>
          <p14:tracePt t="5531" x="5297488" y="3802063"/>
          <p14:tracePt t="5533" x="5240338" y="3802063"/>
          <p14:tracePt t="5535" x="5183188" y="3802063"/>
          <p14:tracePt t="5538" x="5116513" y="3802063"/>
          <p14:tracePt t="5540" x="5070475" y="3802063"/>
          <p14:tracePt t="5542" x="5032375" y="3802063"/>
          <p14:tracePt t="5543" x="5013325" y="3802063"/>
          <p14:tracePt t="5545" x="4975225" y="3802063"/>
          <p14:tracePt t="5547" x="4937125" y="3802063"/>
          <p14:tracePt t="5549" x="4889500" y="3802063"/>
          <p14:tracePt t="5551" x="4860925" y="3802063"/>
          <p14:tracePt t="5554" x="4805363" y="3802063"/>
          <p14:tracePt t="5557" x="4767263" y="3802063"/>
          <p14:tracePt t="5560" x="4719638" y="3802063"/>
          <p14:tracePt t="5563" x="4672013" y="3783013"/>
          <p14:tracePt t="5565" x="4643438" y="3783013"/>
          <p14:tracePt t="5567" x="4616450" y="3783013"/>
          <p14:tracePt t="5568" x="4597400" y="3773488"/>
          <p14:tracePt t="5570" x="4578350" y="3773488"/>
          <p14:tracePt t="5581" x="4445000" y="3756025"/>
          <p14:tracePt t="5584" x="4351338" y="3736975"/>
          <p14:tracePt t="5587" x="4294188" y="3717925"/>
          <p14:tracePt t="5591" x="4217988" y="3698875"/>
          <p14:tracePt t="5595" x="4162425" y="3660775"/>
          <p14:tracePt t="5598" x="4095750" y="3641725"/>
          <p14:tracePt t="5601" x="4048125" y="3622675"/>
          <p14:tracePt t="5605" x="3990975" y="3603625"/>
          <p14:tracePt t="5609" x="3935413" y="3575050"/>
          <p14:tracePt t="5612" x="3887788" y="3546475"/>
          <p14:tracePt t="5615" x="3849688" y="3529013"/>
          <p14:tracePt t="5619" x="3802063" y="3500438"/>
          <p14:tracePt t="5621" x="3773488" y="3481388"/>
          <p14:tracePt t="5625" x="3754438" y="3471863"/>
          <p14:tracePt t="5628" x="3725863" y="3443288"/>
          <p14:tracePt t="5631" x="3698875" y="3424238"/>
          <p14:tracePt t="5635" x="3660775" y="3405188"/>
          <p14:tracePt t="5638" x="3651250" y="3386138"/>
          <p14:tracePt t="5641" x="3622675" y="3376613"/>
          <p14:tracePt t="5643" x="3613150" y="3367088"/>
          <p14:tracePt t="5646" x="3603625" y="3348038"/>
          <p14:tracePt t="5648" x="3594100" y="3338513"/>
          <p14:tracePt t="5651" x="3565525" y="3328988"/>
          <p14:tracePt t="5655" x="3546475" y="3311525"/>
          <p14:tracePt t="5657" x="3546475" y="3302000"/>
          <p14:tracePt t="5660" x="3536950" y="3302000"/>
          <p14:tracePt t="5662" x="3527425" y="3292475"/>
          <p14:tracePt t="5672" x="3517900" y="3282950"/>
          <p14:tracePt t="5693" x="3508375" y="3273425"/>
          <p14:tracePt t="5860" x="3498850" y="3273425"/>
          <p14:tracePt t="5865" x="3471863" y="3254375"/>
          <p14:tracePt t="5868" x="3433763" y="3244850"/>
          <p14:tracePt t="5871" x="3414713" y="3235325"/>
          <p14:tracePt t="5874" x="3357563" y="3216275"/>
          <p14:tracePt t="5877" x="3328988" y="3206750"/>
          <p14:tracePt t="5880" x="3290888" y="3187700"/>
          <p14:tracePt t="5882" x="3273425" y="3178175"/>
          <p14:tracePt t="5887" x="3197225" y="3149600"/>
          <p14:tracePt t="5893" x="3140075" y="3111500"/>
          <p14:tracePt t="5896" x="3092450" y="3084513"/>
          <p14:tracePt t="5899" x="3036888" y="3055938"/>
          <p14:tracePt t="5903" x="2989263" y="3027363"/>
          <p14:tracePt t="5906" x="2951163" y="3008313"/>
          <p14:tracePt t="5911" x="2874963" y="2970213"/>
          <p14:tracePt t="5915" x="2827338" y="2941638"/>
          <p14:tracePt t="5918" x="2800350" y="2913063"/>
          <p14:tracePt t="5921" x="2762250" y="2894013"/>
          <p14:tracePt t="5922" x="2743200" y="2894013"/>
          <p14:tracePt t="5925" x="2724150" y="2874963"/>
          <p14:tracePt t="5926" x="2695575" y="2865438"/>
          <p14:tracePt t="5928" x="2686050" y="2865438"/>
          <p14:tracePt t="5929" x="2667000" y="2857500"/>
          <p14:tracePt t="5937" x="2609850" y="2828925"/>
          <p14:tracePt t="5959" x="2573338" y="2800350"/>
          <p14:tracePt t="6030" x="2563813" y="2800350"/>
          <p14:tracePt t="6037" x="2554288" y="2781300"/>
          <p14:tracePt t="6038" x="2544763" y="2771775"/>
          <p14:tracePt t="6048" x="2525713" y="2714625"/>
          <p14:tracePt t="6052" x="2516188" y="2686050"/>
          <p14:tracePt t="6054" x="2516188" y="2676525"/>
          <p14:tracePt t="6076" x="2497138" y="2582863"/>
          <p14:tracePt t="6078" x="2497138" y="2573338"/>
          <p14:tracePt t="6093" x="2497138" y="2544763"/>
          <p14:tracePt t="6110" x="2497138" y="2535238"/>
          <p14:tracePt t="6574" x="2497138" y="2544763"/>
          <p14:tracePt t="7253" x="2506663" y="2544763"/>
          <p14:tracePt t="7255" x="2516188" y="2544763"/>
          <p14:tracePt t="7260" x="2535238" y="2544763"/>
          <p14:tracePt t="7262" x="2544763" y="2544763"/>
          <p14:tracePt t="7275" x="2600325" y="2544763"/>
          <p14:tracePt t="7277" x="2609850" y="2544763"/>
          <p14:tracePt t="7279" x="2619375" y="2544763"/>
          <p14:tracePt t="7280" x="2638425" y="2544763"/>
          <p14:tracePt t="7291" x="2705100" y="2544763"/>
          <p14:tracePt t="7293" x="2724150" y="2544763"/>
          <p14:tracePt t="7294" x="2743200" y="2544763"/>
          <p14:tracePt t="7296" x="2752725" y="2544763"/>
          <p14:tracePt t="7307" x="2809875" y="2544763"/>
          <p14:tracePt t="7308" x="2819400" y="2544763"/>
          <p14:tracePt t="7309" x="2827338" y="2544763"/>
          <p14:tracePt t="7324" x="2884488" y="2544763"/>
          <p14:tracePt t="7341" x="2941638" y="2544763"/>
          <p14:tracePt t="7342" x="2951163" y="2544763"/>
          <p14:tracePt t="7357" x="2970213" y="2544763"/>
          <p14:tracePt t="7358" x="2979738" y="2544763"/>
          <p14:tracePt t="7374" x="3008313" y="2544763"/>
          <p14:tracePt t="7390" x="3063875" y="2563813"/>
          <p14:tracePt t="7407" x="3111500" y="2628900"/>
          <p14:tracePt t="7408" x="3121025" y="2628900"/>
          <p14:tracePt t="7410" x="3121025" y="2638425"/>
          <p14:tracePt t="7424" x="3159125" y="2695575"/>
          <p14:tracePt t="7440" x="3197225" y="2743200"/>
          <p14:tracePt t="7441" x="3197225" y="2752725"/>
          <p14:tracePt t="7457" x="3197225" y="2781300"/>
          <p14:tracePt t="7473" x="3216275" y="2800350"/>
          <p14:tracePt t="7490" x="3216275" y="2809875"/>
          <p14:tracePt t="7602" x="3225800" y="2809875"/>
          <p14:tracePt t="7607" x="3235325" y="2809875"/>
          <p14:tracePt t="7609" x="3244850" y="2809875"/>
          <p14:tracePt t="7610" x="3254375" y="2809875"/>
          <p14:tracePt t="7625" x="3300413" y="2781300"/>
          <p14:tracePt t="7626" x="3309938" y="2781300"/>
          <p14:tracePt t="7640" x="3319463" y="2771775"/>
          <p14:tracePt t="7641" x="3328988" y="2771775"/>
          <p14:tracePt t="7658" x="3367088" y="2752725"/>
          <p14:tracePt t="7675" x="3376613" y="2743200"/>
          <p14:tracePt t="7853" x="3376613" y="2733675"/>
          <p14:tracePt t="7860" x="3376613" y="2714625"/>
          <p14:tracePt t="7875" x="3376613" y="2676525"/>
          <p14:tracePt t="7891" x="3357563" y="2628900"/>
          <p14:tracePt t="7908" x="3357563" y="2601913"/>
          <p14:tracePt t="7912" x="3357563" y="2592388"/>
          <p14:tracePt t="7925" x="3357563" y="2563813"/>
          <p14:tracePt t="7926" x="3357563" y="2554288"/>
          <p14:tracePt t="7941" x="3357563" y="2535238"/>
          <p14:tracePt t="7957" x="3357563" y="2525713"/>
          <p14:tracePt t="8221" x="3367088" y="2525713"/>
          <p14:tracePt t="8227" x="3376613" y="2525713"/>
          <p14:tracePt t="8339" x="3376613" y="2535238"/>
          <p14:tracePt t="8341" x="3376613" y="2544763"/>
          <p14:tracePt t="8356" x="3386138" y="2582863"/>
          <p14:tracePt t="8373" x="3395663" y="2611438"/>
          <p14:tracePt t="8390" x="3395663" y="2628900"/>
          <p14:tracePt t="8393" x="3395663" y="2638425"/>
          <p14:tracePt t="9443" x="3405188" y="2647950"/>
          <p14:tracePt t="9445" x="3405188" y="2657475"/>
          <p14:tracePt t="9449" x="3424238" y="2676525"/>
          <p14:tracePt t="9450" x="3443288" y="2695575"/>
          <p14:tracePt t="9451" x="3443288" y="2714625"/>
          <p14:tracePt t="9452" x="3452813" y="2743200"/>
          <p14:tracePt t="9458" x="3517900" y="2800350"/>
          <p14:tracePt t="9459" x="3536950" y="2819400"/>
          <p14:tracePt t="9461" x="3546475" y="2828925"/>
          <p14:tracePt t="9462" x="3565525" y="2857500"/>
          <p14:tracePt t="9464" x="3575050" y="2865438"/>
          <p14:tracePt t="9473" x="3679825" y="2998788"/>
          <p14:tracePt t="9475" x="3698875" y="3017838"/>
          <p14:tracePt t="9476" x="3717925" y="3036888"/>
          <p14:tracePt t="9478" x="3744913" y="3055938"/>
          <p14:tracePt t="9488" x="3811588" y="3149600"/>
          <p14:tracePt t="9489" x="3821113" y="3168650"/>
          <p14:tracePt t="9505" x="3935413" y="3263900"/>
          <p14:tracePt t="9505" x="3952875" y="3273425"/>
          <p14:tracePt t="9522" x="4000500" y="3302000"/>
          <p14:tracePt t="9628" x="4010025" y="3302000"/>
          <p14:tracePt t="9629" x="4019550" y="3302000"/>
          <p14:tracePt t="9634" x="4048125" y="3282950"/>
          <p14:tracePt t="9635" x="4057650" y="3282950"/>
          <p14:tracePt t="9640" x="4086225" y="3273425"/>
          <p14:tracePt t="9656" x="4143375" y="3225800"/>
          <p14:tracePt t="9658" x="4152900" y="3225800"/>
          <p14:tracePt t="9659" x="4152900" y="3216275"/>
          <p14:tracePt t="9660" x="4171950" y="3216275"/>
          <p14:tracePt t="9672" x="4217988" y="3178175"/>
          <p14:tracePt t="9673" x="4217988" y="3168650"/>
          <p14:tracePt t="9689" x="4284663" y="3130550"/>
          <p14:tracePt t="9705" x="4351338" y="3074988"/>
          <p14:tracePt t="9723" x="4416425" y="3036888"/>
          <p14:tracePt t="9725" x="4425950" y="3036888"/>
          <p14:tracePt t="9726" x="4425950" y="3027363"/>
          <p14:tracePt t="9739" x="4454525" y="2998788"/>
          <p14:tracePt t="9755" x="4473575" y="2989263"/>
          <p14:tracePt t="9772" x="4483100" y="2989263"/>
          <p14:tracePt t="9845" x="4473575" y="2989263"/>
          <p14:tracePt t="9853" x="4416425" y="2989263"/>
          <p14:tracePt t="9858" x="4389438" y="2989263"/>
          <p14:tracePt t="9863" x="4322763" y="2989263"/>
          <p14:tracePt t="9868" x="4256088" y="2979738"/>
          <p14:tracePt t="9871" x="4208463" y="2979738"/>
          <p14:tracePt t="9873" x="4189413" y="2979738"/>
          <p14:tracePt t="9876" x="4133850" y="2970213"/>
          <p14:tracePt t="9880" x="4076700" y="2951163"/>
          <p14:tracePt t="9885" x="3971925" y="2941638"/>
          <p14:tracePt t="9889" x="3916363" y="2932113"/>
          <p14:tracePt t="9891" x="3897313" y="2922588"/>
          <p14:tracePt t="9892" x="3849688" y="2922588"/>
          <p14:tracePt t="9894" x="3830638" y="2922588"/>
          <p14:tracePt t="9895" x="3792538" y="2913063"/>
          <p14:tracePt t="9897" x="3773488" y="2913063"/>
          <p14:tracePt t="9898" x="3735388" y="2913063"/>
          <p14:tracePt t="9900" x="3717925" y="2913063"/>
          <p14:tracePt t="9902" x="3670300" y="2903538"/>
          <p14:tracePt t="9904" x="3641725" y="2903538"/>
          <p14:tracePt t="9906" x="3575050" y="2894013"/>
          <p14:tracePt t="9909" x="3546475" y="2894013"/>
          <p14:tracePt t="9911" x="3498850" y="2894013"/>
          <p14:tracePt t="9913" x="3462338" y="2874963"/>
          <p14:tracePt t="9915" x="3414713" y="2874963"/>
          <p14:tracePt t="9917" x="3367088" y="2874963"/>
          <p14:tracePt t="9918" x="3328988" y="2865438"/>
          <p14:tracePt t="9920" x="3290888" y="2865438"/>
          <p14:tracePt t="9922" x="3254375" y="2865438"/>
          <p14:tracePt t="9923" x="3225800" y="2865438"/>
          <p14:tracePt t="9924" x="3197225" y="2857500"/>
          <p14:tracePt t="9925" x="3168650" y="2857500"/>
          <p14:tracePt t="9927" x="3149600" y="2857500"/>
          <p14:tracePt t="9928" x="3111500" y="2857500"/>
          <p14:tracePt t="9929" x="3082925" y="2857500"/>
          <p14:tracePt t="9931" x="3054350" y="2857500"/>
          <p14:tracePt t="9933" x="3036888" y="2847975"/>
          <p14:tracePt t="9934" x="3008313" y="2847975"/>
          <p14:tracePt t="9936" x="2979738" y="2847975"/>
          <p14:tracePt t="9943" x="2855913" y="2847975"/>
          <p14:tracePt t="9946" x="2800350" y="2847975"/>
          <p14:tracePt t="9948" x="2781300" y="2847975"/>
          <p14:tracePt t="9950" x="2752725" y="2847975"/>
          <p14:tracePt t="9952" x="2733675" y="2847975"/>
          <p14:tracePt t="9956" x="2686050" y="2847975"/>
          <p14:tracePt t="9958" x="2667000" y="2847975"/>
          <p14:tracePt t="9961" x="2647950" y="2847975"/>
          <p14:tracePt t="9963" x="2628900" y="2847975"/>
          <p14:tracePt t="9964" x="2609850" y="2847975"/>
          <p14:tracePt t="9967" x="2600325" y="2847975"/>
          <p14:tracePt t="9968" x="2573338" y="2847975"/>
          <p14:tracePt t="9969" x="2563813" y="2847975"/>
          <p14:tracePt t="9972" x="2544763" y="2857500"/>
          <p14:tracePt t="9973" x="2535238" y="2857500"/>
          <p14:tracePt t="9974" x="2516188" y="2857500"/>
          <p14:tracePt t="9976" x="2506663" y="2857500"/>
          <p14:tracePt t="9977" x="2487613" y="2857500"/>
          <p14:tracePt t="9978" x="2478088" y="2857500"/>
          <p14:tracePt t="9979" x="2468563" y="2857500"/>
          <p14:tracePt t="9980" x="2459038" y="2857500"/>
          <p14:tracePt t="9986" x="2401888" y="2857500"/>
          <p14:tracePt t="9987" x="2373313" y="2857500"/>
          <p14:tracePt t="9989" x="2336800" y="2857500"/>
          <p14:tracePt t="9990" x="2327275" y="2857500"/>
          <p14:tracePt t="9994" x="2260600" y="2857500"/>
          <p14:tracePt t="9996" x="2251075" y="2857500"/>
          <p14:tracePt t="9998" x="2203450" y="2857500"/>
          <p14:tracePt t="10000" x="2155825" y="2857500"/>
          <p14:tracePt t="10002" x="2119313" y="2857500"/>
          <p14:tracePt t="10004" x="2071688" y="2838450"/>
          <p14:tracePt t="10006" x="2024063" y="2838450"/>
          <p14:tracePt t="10007" x="1985963" y="2838450"/>
          <p14:tracePt t="10009" x="1938338" y="2838450"/>
          <p14:tracePt t="10011" x="1882775" y="2828925"/>
          <p14:tracePt t="10013" x="1863725" y="2828925"/>
          <p14:tracePt t="10016" x="1778000" y="2809875"/>
          <p14:tracePt t="10017" x="1720850" y="2809875"/>
          <p14:tracePt t="10019" x="1693863" y="2790825"/>
          <p14:tracePt t="10020" x="1674813" y="2790825"/>
          <p14:tracePt t="10022" x="1608138" y="2781300"/>
          <p14:tracePt t="10024" x="1589088" y="2771775"/>
          <p14:tracePt t="10025" x="1541463" y="2762250"/>
          <p14:tracePt t="10026" x="1522413" y="2762250"/>
          <p14:tracePt t="10031" x="1419225" y="2743200"/>
          <p14:tracePt t="10033" x="1400175" y="2724150"/>
          <p14:tracePt t="10039" x="1304925" y="2705100"/>
          <p14:tracePt t="10040" x="1276350" y="2705100"/>
          <p14:tracePt t="10042" x="1266825" y="2705100"/>
          <p14:tracePt t="10044" x="1247775" y="2695575"/>
          <p14:tracePt t="10045" x="1239838" y="2695575"/>
          <p14:tracePt t="10047" x="1220788" y="2695575"/>
          <p14:tracePt t="10048" x="1211263" y="2686050"/>
          <p14:tracePt t="10055" x="1173163" y="2676525"/>
          <p14:tracePt t="10057" x="1154113" y="2667000"/>
          <p14:tracePt t="10072" x="1144588" y="2667000"/>
          <p14:tracePt t="10221" x="1154113" y="2667000"/>
          <p14:tracePt t="10229" x="1192213" y="2667000"/>
          <p14:tracePt t="10233" x="1211263" y="2667000"/>
          <p14:tracePt t="10237" x="1230313" y="2676525"/>
          <p14:tracePt t="10239" x="1247775" y="2686050"/>
          <p14:tracePt t="10244" x="1266825" y="2686050"/>
          <p14:tracePt t="10246" x="1276350" y="2686050"/>
          <p14:tracePt t="10253" x="1314450" y="2705100"/>
          <p14:tracePt t="10255" x="1333500" y="2705100"/>
          <p14:tracePt t="10258" x="1343025" y="2705100"/>
          <p14:tracePt t="10260" x="1362075" y="2714625"/>
          <p14:tracePt t="10266" x="1409700" y="2714625"/>
          <p14:tracePt t="10268" x="1428750" y="2724150"/>
          <p14:tracePt t="10274" x="1484313" y="2724150"/>
          <p14:tracePt t="10278" x="1493838" y="2733675"/>
          <p14:tracePt t="10280" x="1522413" y="2733675"/>
          <p14:tracePt t="10283" x="1550988" y="2733675"/>
          <p14:tracePt t="10286" x="1570038" y="2733675"/>
          <p14:tracePt t="10289" x="1598613" y="2733675"/>
          <p14:tracePt t="10293" x="1636713" y="2743200"/>
          <p14:tracePt t="10296" x="1665288" y="2743200"/>
          <p14:tracePt t="10299" x="1693863" y="2743200"/>
          <p14:tracePt t="10301" x="1711325" y="2752725"/>
          <p14:tracePt t="10303" x="1749425" y="2752725"/>
          <p14:tracePt t="10305" x="1758950" y="2771775"/>
          <p14:tracePt t="10307" x="1778000" y="2771775"/>
          <p14:tracePt t="10310" x="1816100" y="2771775"/>
          <p14:tracePt t="10311" x="1835150" y="2771775"/>
          <p14:tracePt t="10313" x="1854200" y="2771775"/>
          <p14:tracePt t="10318" x="1892300" y="2771775"/>
          <p14:tracePt t="10320" x="1901825" y="2771775"/>
          <p14:tracePt t="10323" x="1928813" y="2781300"/>
          <p14:tracePt t="10324" x="1938338" y="2781300"/>
          <p14:tracePt t="10330" x="1976438" y="2781300"/>
          <p14:tracePt t="10339" x="2043113" y="2800350"/>
          <p14:tracePt t="10341" x="2071688" y="2800350"/>
          <p14:tracePt t="10343" x="2090738" y="2800350"/>
          <p14:tracePt t="10347" x="2109788" y="2800350"/>
          <p14:tracePt t="10350" x="2138363" y="2800350"/>
          <p14:tracePt t="10352" x="2146300" y="2800350"/>
          <p14:tracePt t="10354" x="2165350" y="2800350"/>
          <p14:tracePt t="10356" x="2174875" y="2800350"/>
          <p14:tracePt t="10360" x="2212975" y="2800350"/>
          <p14:tracePt t="10372" x="2279650" y="2800350"/>
          <p14:tracePt t="10375" x="2308225" y="2800350"/>
          <p14:tracePt t="10378" x="2317750" y="2800350"/>
          <p14:tracePt t="10381" x="2336800" y="2800350"/>
          <p14:tracePt t="10383" x="2346325" y="2800350"/>
          <p14:tracePt t="10385" x="2365375" y="2800350"/>
          <p14:tracePt t="10388" x="2373313" y="2800350"/>
          <p14:tracePt t="10389" x="2382838" y="2800350"/>
          <p14:tracePt t="10396" x="2439988" y="2800350"/>
          <p14:tracePt t="10398" x="2449513" y="2800350"/>
          <p14:tracePt t="10401" x="2478088" y="2800350"/>
          <p14:tracePt t="10403" x="2487613" y="2800350"/>
          <p14:tracePt t="10408" x="2535238" y="2790825"/>
          <p14:tracePt t="10423" x="2714625" y="2781300"/>
          <p14:tracePt t="10427" x="2762250" y="2781300"/>
          <p14:tracePt t="10430" x="2819400" y="2762250"/>
          <p14:tracePt t="10432" x="2846388" y="2762250"/>
          <p14:tracePt t="10434" x="2865438" y="2762250"/>
          <p14:tracePt t="10436" x="2894013" y="2752725"/>
          <p14:tracePt t="10439" x="2932113" y="2752725"/>
          <p14:tracePt t="10442" x="2979738" y="2743200"/>
          <p14:tracePt t="10444" x="3008313" y="2743200"/>
          <p14:tracePt t="10445" x="3036888" y="2743200"/>
          <p14:tracePt t="10447" x="3046413" y="2743200"/>
          <p14:tracePt t="10448" x="3073400" y="2743200"/>
          <p14:tracePt t="10449" x="3092450" y="2743200"/>
          <p14:tracePt t="10451" x="3111500" y="2743200"/>
          <p14:tracePt t="10452" x="3140075" y="2743200"/>
          <p14:tracePt t="10454" x="3149600" y="2743200"/>
          <p14:tracePt t="10456" x="3178175" y="2733675"/>
          <p14:tracePt t="10457" x="3187700" y="2733675"/>
          <p14:tracePt t="10458" x="3216275" y="2733675"/>
          <p14:tracePt t="10459" x="3225800" y="2733675"/>
          <p14:tracePt t="10461" x="3244850" y="2733675"/>
          <p14:tracePt t="10462" x="3263900" y="2733675"/>
          <p14:tracePt t="10464" x="3290888" y="2733675"/>
          <p14:tracePt t="10466" x="3319463" y="2733675"/>
          <p14:tracePt t="10467" x="3348038" y="2733675"/>
          <p14:tracePt t="10469" x="3357563" y="2733675"/>
          <p14:tracePt t="10471" x="3386138" y="2733675"/>
          <p14:tracePt t="10473" x="3405188" y="2733675"/>
          <p14:tracePt t="10475" x="3433763" y="2733675"/>
          <p14:tracePt t="10477" x="3481388" y="2733675"/>
          <p14:tracePt t="10481" x="3508375" y="2733675"/>
          <p14:tracePt t="10483" x="3536950" y="2733675"/>
          <p14:tracePt t="10487" x="3584575" y="2733675"/>
          <p14:tracePt t="10490" x="3613150" y="2733675"/>
          <p14:tracePt t="10492" x="3632200" y="2733675"/>
          <p14:tracePt t="10494" x="3660775" y="2733675"/>
          <p14:tracePt t="10497" x="3698875" y="2724150"/>
          <p14:tracePt t="10498" x="3725863" y="2724150"/>
          <p14:tracePt t="10500" x="3735388" y="2724150"/>
          <p14:tracePt t="10501" x="3754438" y="2724150"/>
          <p14:tracePt t="10503" x="3763963" y="2724150"/>
          <p14:tracePt t="10505" x="3802063" y="2724150"/>
          <p14:tracePt t="10507" x="3811588" y="2724150"/>
          <p14:tracePt t="10508" x="3830638" y="2724150"/>
          <p14:tracePt t="10509" x="3840163" y="2724150"/>
          <p14:tracePt t="10515" x="3935413" y="2724150"/>
          <p14:tracePt t="10517" x="3944938" y="2724150"/>
          <p14:tracePt t="10519" x="3971925" y="2724150"/>
          <p14:tracePt t="10521" x="4000500" y="2724150"/>
          <p14:tracePt t="10523" x="4029075" y="2724150"/>
          <p14:tracePt t="10525" x="4057650" y="2724150"/>
          <p14:tracePt t="10526" x="4086225" y="2724150"/>
          <p14:tracePt t="10528" x="4105275" y="2714625"/>
          <p14:tracePt t="10529" x="4133850" y="2714625"/>
          <p14:tracePt t="10530" x="4143375" y="2714625"/>
          <p14:tracePt t="10535" x="4227513" y="2714625"/>
          <p14:tracePt t="10537" x="4246563" y="2705100"/>
          <p14:tracePt t="10539" x="4284663" y="2705100"/>
          <p14:tracePt t="10540" x="4303713" y="2705100"/>
          <p14:tracePt t="10541" x="4322763" y="2705100"/>
          <p14:tracePt t="10542" x="4351338" y="2705100"/>
          <p14:tracePt t="10543" x="4360863" y="2705100"/>
          <p14:tracePt t="10545" x="4370388" y="2705100"/>
          <p14:tracePt t="10546" x="4416425" y="2705100"/>
          <p14:tracePt t="10547" x="4425950" y="2705100"/>
          <p14:tracePt t="10551" x="4483100" y="2705100"/>
          <p14:tracePt t="10553" x="4511675" y="2705100"/>
          <p14:tracePt t="10556" x="4540250" y="2705100"/>
          <p14:tracePt t="10557" x="4568825" y="2705100"/>
          <p14:tracePt t="10559" x="4587875" y="2705100"/>
          <p14:tracePt t="10561" x="4597400" y="2705100"/>
          <p14:tracePt t="10562" x="4616450" y="2705100"/>
          <p14:tracePt t="10564" x="4625975" y="2705100"/>
          <p14:tracePt t="10566" x="4643438" y="2705100"/>
          <p14:tracePt t="10567" x="4662488" y="2705100"/>
          <p14:tracePt t="10568" x="4672013" y="2705100"/>
          <p14:tracePt t="10570" x="4681538" y="2705100"/>
          <p14:tracePt t="10572" x="4700588" y="2705100"/>
          <p14:tracePt t="10574" x="4710113" y="2705100"/>
          <p14:tracePt t="10576" x="4729163" y="2705100"/>
          <p14:tracePt t="10577" x="4738688" y="2705100"/>
          <p14:tracePt t="10582" x="4757738" y="2705100"/>
          <p14:tracePt t="10584" x="4767263" y="2705100"/>
          <p14:tracePt t="10585" x="4776788" y="2705100"/>
          <p14:tracePt t="10590" x="4786313" y="2705100"/>
          <p14:tracePt t="10605" x="4805363" y="2705100"/>
          <p14:tracePt t="10651" x="4814888" y="2705100"/>
          <p14:tracePt t="10674" x="4814888" y="2714625"/>
          <p14:tracePt t="10722" x="4795838" y="2733675"/>
          <p14:tracePt t="10725" x="4786313" y="2733675"/>
          <p14:tracePt t="10739" x="4767263" y="2752725"/>
          <p14:tracePt t="10742" x="4767263" y="2762250"/>
          <p14:tracePt t="10756" x="4729163" y="2781300"/>
          <p14:tracePt t="10760" x="4719638" y="2790825"/>
          <p14:tracePt t="10764" x="4710113" y="2800350"/>
          <p14:tracePt t="10772" x="4700588" y="2800350"/>
          <p14:tracePt t="10774" x="4700588" y="2809875"/>
          <p14:tracePt t="10790" x="4681538" y="2819400"/>
          <p14:tracePt t="10792" x="4672013" y="2819400"/>
          <p14:tracePt t="10804" x="4672013" y="2828925"/>
          <p14:tracePt t="11381" x="4662488" y="2828925"/>
          <p14:tracePt t="11387" x="4652963" y="2828925"/>
          <p14:tracePt t="11404" x="4616450" y="2828925"/>
          <p14:tracePt t="11420" x="4559300" y="2847975"/>
          <p14:tracePt t="11437" x="4521200" y="2857500"/>
          <p14:tracePt t="11454" x="4502150" y="2857500"/>
          <p14:tracePt t="11472" x="4492625" y="2857500"/>
          <p14:tracePt t="11487" x="4483100" y="2857500"/>
          <p14:tracePt t="11541" x="4473575" y="2857500"/>
          <p14:tracePt t="11553" x="4464050" y="2857500"/>
          <p14:tracePt t="11571" x="4454525" y="2857500"/>
          <p14:tracePt t="11572" x="4445000" y="2857500"/>
          <p14:tracePt t="11588" x="4435475" y="2857500"/>
          <p14:tracePt t="11667" x="4425950" y="2857500"/>
          <p14:tracePt t="11696" x="4416425" y="2857500"/>
          <p14:tracePt t="11716" x="4406900" y="2857500"/>
          <p14:tracePt t="12109" x="4416425" y="2857500"/>
          <p14:tracePt t="12120" x="4425950" y="2847975"/>
          <p14:tracePt t="12137" x="4445000" y="2838450"/>
          <p14:tracePt t="12139" x="4454525" y="2838450"/>
          <p14:tracePt t="12153" x="4464050" y="2819400"/>
          <p14:tracePt t="12170" x="4502150" y="2809875"/>
          <p14:tracePt t="12187" x="4521200" y="2800350"/>
          <p14:tracePt t="12269" x="4530725" y="2800350"/>
          <p14:tracePt t="12282" x="4540250" y="2800350"/>
          <p14:tracePt t="12284" x="4549775" y="2800350"/>
          <p14:tracePt t="12286" x="4559300" y="2809875"/>
          <p14:tracePt t="12288" x="4559300" y="2838450"/>
          <p14:tracePt t="12290" x="4568825" y="2847975"/>
          <p14:tracePt t="12295" x="4587875" y="2865438"/>
          <p14:tracePt t="12296" x="4597400" y="2874963"/>
          <p14:tracePt t="12298" x="4597400" y="2884488"/>
          <p14:tracePt t="12303" x="4597400" y="2894013"/>
          <p14:tracePt t="12304" x="4597400" y="2903538"/>
          <p14:tracePt t="12305" x="4606925" y="2903538"/>
          <p14:tracePt t="12306" x="4606925" y="2913063"/>
          <p14:tracePt t="12320" x="4625975" y="2951163"/>
          <p14:tracePt t="12337" x="4633913" y="2989263"/>
          <p14:tracePt t="12353" x="4652963" y="3008313"/>
          <p14:tracePt t="12355" x="4652963" y="3017838"/>
          <p14:tracePt t="12370" x="4652963" y="3027363"/>
          <p14:tracePt t="12542" x="4672013" y="3027363"/>
          <p14:tracePt t="12543" x="4691063" y="3027363"/>
          <p14:tracePt t="12570" x="4805363" y="2960688"/>
          <p14:tracePt t="12586" x="4860925" y="2913063"/>
          <p14:tracePt t="12604" x="4879975" y="2884488"/>
          <p14:tracePt t="12605" x="4879975" y="2874963"/>
          <p14:tracePt t="12638" x="4889500" y="2874963"/>
          <p14:tracePt t="12755" x="4879975" y="2874963"/>
          <p14:tracePt t="12757" x="4852988" y="2874963"/>
          <p14:tracePt t="12760" x="4824413" y="2874963"/>
          <p14:tracePt t="12762" x="4786313" y="2874963"/>
          <p14:tracePt t="12763" x="4776788" y="2874963"/>
          <p14:tracePt t="12764" x="4748213" y="2884488"/>
          <p14:tracePt t="12769" x="4710113" y="2884488"/>
          <p14:tracePt t="12770" x="4681538" y="2884488"/>
          <p14:tracePt t="12786" x="4398963" y="2903538"/>
          <p14:tracePt t="12789" x="4341813" y="2903538"/>
          <p14:tracePt t="12791" x="4303713" y="2903538"/>
          <p14:tracePt t="12792" x="4275138" y="2903538"/>
          <p14:tracePt t="12794" x="4237038" y="2913063"/>
          <p14:tracePt t="12797" x="4171950" y="2913063"/>
          <p14:tracePt t="12799" x="4143375" y="2913063"/>
          <p14:tracePt t="12800" x="4076700" y="2922588"/>
          <p14:tracePt t="12803" x="4038600" y="2922588"/>
          <p14:tracePt t="12806" x="3952875" y="2922588"/>
          <p14:tracePt t="12809" x="3906838" y="2922588"/>
          <p14:tracePt t="12811" x="3859213" y="2922588"/>
          <p14:tracePt t="12814" x="3792538" y="2932113"/>
          <p14:tracePt t="12816" x="3763963" y="2932113"/>
          <p14:tracePt t="12817" x="3717925" y="2932113"/>
          <p14:tracePt t="12819" x="3698875" y="2932113"/>
          <p14:tracePt t="12821" x="3670300" y="2932113"/>
          <p14:tracePt t="12822" x="3622675" y="2932113"/>
          <p14:tracePt t="12824" x="3594100" y="2941638"/>
          <p14:tracePt t="12826" x="3575050" y="2941638"/>
          <p14:tracePt t="12827" x="3546475" y="2941638"/>
          <p14:tracePt t="12828" x="3517900" y="2941638"/>
          <p14:tracePt t="12830" x="3490913" y="2960688"/>
          <p14:tracePt t="12832" x="3481388" y="2960688"/>
          <p14:tracePt t="12833" x="3452813" y="2960688"/>
          <p14:tracePt t="12835" x="3443288" y="2970213"/>
          <p14:tracePt t="12837" x="3414713" y="2970213"/>
          <p14:tracePt t="12838" x="3376613" y="2979738"/>
          <p14:tracePt t="12839" x="3367088" y="2979738"/>
          <p14:tracePt t="12841" x="3357563" y="2979738"/>
          <p14:tracePt t="12842" x="3328988" y="2989263"/>
          <p14:tracePt t="12844" x="3319463" y="2989263"/>
          <p14:tracePt t="12845" x="3290888" y="2989263"/>
          <p14:tracePt t="12846" x="3281363" y="2989263"/>
          <p14:tracePt t="12851" x="3225800" y="2998788"/>
          <p14:tracePt t="12871" x="3008313" y="3084513"/>
          <p14:tracePt t="12887" x="2874963" y="3149600"/>
          <p14:tracePt t="12889" x="2865438" y="3159125"/>
          <p14:tracePt t="12891" x="2855913" y="3159125"/>
          <p14:tracePt t="12893" x="2846388" y="3168650"/>
          <p14:tracePt t="12895" x="2827338" y="3178175"/>
          <p14:tracePt t="12896" x="2827338" y="3197225"/>
          <p14:tracePt t="12898" x="2819400" y="3197225"/>
          <p14:tracePt t="12900" x="2809875" y="3206750"/>
          <p14:tracePt t="12902" x="2800350" y="3206750"/>
          <p14:tracePt t="12904" x="2781300" y="3225800"/>
          <p14:tracePt t="12906" x="2771775" y="3235325"/>
          <p14:tracePt t="12908" x="2762250" y="3244850"/>
          <p14:tracePt t="12910" x="2743200" y="3244850"/>
          <p14:tracePt t="12912" x="2733675" y="3263900"/>
          <p14:tracePt t="12919" x="2695575" y="3273425"/>
          <p14:tracePt t="12921" x="2686050" y="3282950"/>
          <p14:tracePt t="12922" x="2676525" y="3282950"/>
          <p14:tracePt t="12925" x="2667000" y="3292475"/>
          <p14:tracePt t="12927" x="2657475" y="3292475"/>
          <p14:tracePt t="12928" x="2647950" y="3302000"/>
          <p14:tracePt t="12936" x="2600325" y="3311525"/>
          <p14:tracePt t="12954" x="2497138" y="3328988"/>
          <p14:tracePt t="12956" x="2487613" y="3338513"/>
          <p14:tracePt t="12958" x="2478088" y="3338513"/>
          <p14:tracePt t="12960" x="2468563" y="3338513"/>
          <p14:tracePt t="12961" x="2459038" y="3338513"/>
          <p14:tracePt t="12970" x="2420938" y="3338513"/>
          <p14:tracePt t="12987" x="2382838" y="3338513"/>
          <p14:tracePt t="12989" x="2373313" y="3338513"/>
          <p14:tracePt t="13004" x="2336800" y="3319463"/>
          <p14:tracePt t="13020" x="2298700" y="3282950"/>
          <p14:tracePt t="13022" x="2289175" y="3273425"/>
          <p14:tracePt t="13024" x="2289175" y="3263900"/>
          <p14:tracePt t="13026" x="2279650" y="3263900"/>
          <p14:tracePt t="13037" x="2232025" y="3225800"/>
          <p14:tracePt t="13040" x="2212975" y="3216275"/>
          <p14:tracePt t="13042" x="2212975" y="3206750"/>
          <p14:tracePt t="13053" x="2146300" y="3178175"/>
          <p14:tracePt t="13056" x="2138363" y="3178175"/>
          <p14:tracePt t="13060" x="2128838" y="3159125"/>
          <p14:tracePt t="13062" x="2119313" y="3159125"/>
          <p14:tracePt t="13069" x="2090738" y="3149600"/>
          <p14:tracePt t="13072" x="2081213" y="3149600"/>
          <p14:tracePt t="13087" x="2071688" y="3149600"/>
          <p14:tracePt t="13104" x="2071688" y="3140075"/>
          <p14:tracePt t="13197" x="2090738" y="3130550"/>
          <p14:tracePt t="13201" x="2138363" y="3101975"/>
          <p14:tracePt t="13204" x="2174875" y="3084513"/>
          <p14:tracePt t="13208" x="2241550" y="3036888"/>
          <p14:tracePt t="13212" x="2298700" y="3008313"/>
          <p14:tracePt t="13216" x="2346325" y="2979738"/>
          <p14:tracePt t="13219" x="2392363" y="2960688"/>
          <p14:tracePt t="13222" x="2430463" y="2932113"/>
          <p14:tracePt t="13224" x="2459038" y="2922588"/>
          <p14:tracePt t="13227" x="2497138" y="2894013"/>
          <p14:tracePt t="13229" x="2516188" y="2884488"/>
          <p14:tracePt t="13230" x="2535238" y="2874963"/>
          <p14:tracePt t="13240" x="2657475" y="2800350"/>
          <p14:tracePt t="13243" x="2686050" y="2781300"/>
          <p14:tracePt t="13245" x="2705100" y="2762250"/>
          <p14:tracePt t="13248" x="2714625" y="2752725"/>
          <p14:tracePt t="13269" x="2809875" y="2647950"/>
          <p14:tracePt t="13306" x="2800350" y="2647950"/>
          <p14:tracePt t="13308" x="2771775" y="2667000"/>
          <p14:tracePt t="13310" x="2752725" y="2667000"/>
          <p14:tracePt t="13311" x="2733675" y="2676525"/>
          <p14:tracePt t="13312" x="2705100" y="2695575"/>
          <p14:tracePt t="13314" x="2705100" y="2705100"/>
          <p14:tracePt t="13315" x="2676525" y="2714625"/>
          <p14:tracePt t="13316" x="2667000" y="2724150"/>
          <p14:tracePt t="13318" x="2647950" y="2724150"/>
          <p14:tracePt t="13319" x="2638425" y="2743200"/>
          <p14:tracePt t="13320" x="2619375" y="2752725"/>
          <p14:tracePt t="13322" x="2609850" y="2762250"/>
          <p14:tracePt t="13328" x="2554288" y="2800350"/>
          <p14:tracePt t="13329" x="2525713" y="2800350"/>
          <p14:tracePt t="13331" x="2506663" y="2819400"/>
          <p14:tracePt t="13333" x="2497138" y="2828925"/>
          <p14:tracePt t="13334" x="2478088" y="2847975"/>
          <p14:tracePt t="13340" x="2411413" y="2903538"/>
          <p14:tracePt t="13342" x="2382838" y="2922588"/>
          <p14:tracePt t="13344" x="2365375" y="2941638"/>
          <p14:tracePt t="13346" x="2355850" y="2951163"/>
          <p14:tracePt t="13347" x="2336800" y="2960688"/>
          <p14:tracePt t="13349" x="2327275" y="2970213"/>
          <p14:tracePt t="13355" x="2279650" y="3017838"/>
          <p14:tracePt t="13356" x="2260600" y="3036888"/>
          <p14:tracePt t="13358" x="2251075" y="3046413"/>
          <p14:tracePt t="13369" x="2165350" y="3121025"/>
          <p14:tracePt t="13371" x="2155825" y="3130550"/>
          <p14:tracePt t="13386" x="2109788" y="3178175"/>
          <p14:tracePt t="13442" x="2109788" y="3168650"/>
          <p14:tracePt t="13452" x="2100263" y="3121025"/>
          <p14:tracePt t="13469" x="2090738" y="3074988"/>
          <p14:tracePt t="13470" x="2090738" y="3065463"/>
          <p14:tracePt t="13486" x="2090738" y="3036888"/>
          <p14:tracePt t="13502" x="2081213" y="3017838"/>
          <p14:tracePt t="13656" x="2071688" y="3017838"/>
          <p14:tracePt t="13663" x="2043113" y="3046413"/>
          <p14:tracePt t="13665" x="2033588" y="3065463"/>
          <p14:tracePt t="13671" x="2014538" y="3074988"/>
          <p14:tracePt t="13686" x="1985963" y="3111500"/>
          <p14:tracePt t="13688" x="1976438" y="3121025"/>
          <p14:tracePt t="13690" x="1966913" y="3121025"/>
          <p14:tracePt t="13691" x="1957388" y="3121025"/>
          <p14:tracePt t="13702" x="1938338" y="3140075"/>
          <p14:tracePt t="13719" x="1911350" y="3178175"/>
          <p14:tracePt t="13721" x="1901825" y="3178175"/>
          <p14:tracePt t="13722" x="1892300" y="3187700"/>
          <p14:tracePt t="13736" x="1863725" y="3216275"/>
          <p14:tracePt t="13737" x="1863725" y="3225800"/>
          <p14:tracePt t="13752" x="1835150" y="3273425"/>
          <p14:tracePt t="13769" x="1806575" y="3302000"/>
          <p14:tracePt t="13771" x="1806575" y="3311525"/>
          <p14:tracePt t="13785" x="1768475" y="3328988"/>
          <p14:tracePt t="13787" x="1768475" y="3338513"/>
          <p14:tracePt t="13802" x="1758950" y="3348038"/>
          <p14:tracePt t="13819" x="1749425" y="3348038"/>
          <p14:tracePt t="14353" x="1739900" y="3348038"/>
          <p14:tracePt t="14863" x="1749425" y="3348038"/>
          <p14:tracePt t="14885" x="1758950" y="3338513"/>
          <p14:tracePt t="15092" x="1758950" y="3328988"/>
          <p14:tracePt t="15100" x="1778000" y="3328988"/>
          <p14:tracePt t="15569" x="1787525" y="3328988"/>
          <p14:tracePt t="15584" x="1797050" y="3319463"/>
          <p14:tracePt t="15600" x="1816100" y="3311525"/>
          <p14:tracePt t="15601" x="1825625" y="3311525"/>
          <p14:tracePt t="15617" x="1844675" y="3302000"/>
          <p14:tracePt t="15633" x="1854200" y="3302000"/>
          <p14:tracePt t="15793" x="1863725" y="3302000"/>
          <p14:tracePt t="15800" x="1882775" y="3292475"/>
          <p14:tracePt t="15802" x="1901825" y="3292475"/>
          <p14:tracePt t="15817" x="1966913" y="3292475"/>
          <p14:tracePt t="15818" x="1976438" y="3292475"/>
          <p14:tracePt t="15819" x="1985963" y="3292475"/>
          <p14:tracePt t="15834" x="2052638" y="3282950"/>
          <p14:tracePt t="15836" x="2062163" y="3282950"/>
          <p14:tracePt t="15850" x="2100263" y="3282950"/>
          <p14:tracePt t="15867" x="2109788" y="3282950"/>
          <p14:tracePt t="15990" x="2119313" y="3282950"/>
          <p14:tracePt t="15995" x="2128838" y="3282950"/>
          <p14:tracePt t="15996" x="2138363" y="3282950"/>
          <p14:tracePt t="16002" x="2165350" y="3282950"/>
          <p14:tracePt t="16017" x="2260600" y="3282950"/>
          <p14:tracePt t="16018" x="2270125" y="3282950"/>
          <p14:tracePt t="16034" x="2355850" y="3282950"/>
          <p14:tracePt t="16036" x="2365375" y="3282950"/>
          <p14:tracePt t="16038" x="2373313" y="3282950"/>
          <p14:tracePt t="16040" x="2382838" y="3282950"/>
          <p14:tracePt t="16042" x="2392363" y="3273425"/>
          <p14:tracePt t="16068" x="2506663" y="3263900"/>
          <p14:tracePt t="16084" x="2573338" y="3235325"/>
          <p14:tracePt t="16101" x="2619375" y="3225800"/>
          <p14:tracePt t="16117" x="2628900" y="3225800"/>
          <p14:tracePt t="16136" x="2638425" y="3225800"/>
          <p14:tracePt t="16200" x="2647950" y="3225800"/>
          <p14:tracePt t="16475" x="2647950" y="3244850"/>
          <p14:tracePt t="16483" x="2647950" y="3254375"/>
          <p14:tracePt t="16501" x="2647950" y="3273425"/>
          <p14:tracePt t="16518" x="2657475" y="3292475"/>
          <p14:tracePt t="16520" x="2657475" y="3302000"/>
          <p14:tracePt t="16522" x="2657475" y="3311525"/>
          <p14:tracePt t="16534" x="2667000" y="3328988"/>
          <p14:tracePt t="16537" x="2676525" y="3328988"/>
          <p14:tracePt t="16551" x="2676525" y="3338513"/>
          <p14:tracePt t="16553" x="2676525" y="3348038"/>
          <p14:tracePt t="16567" x="2676525" y="3367088"/>
          <p14:tracePt t="16569" x="2676525" y="3376613"/>
          <p14:tracePt t="16584" x="2686050" y="3376613"/>
          <p14:tracePt t="16601" x="2686050" y="3386138"/>
          <p14:tracePt t="16710" x="2695575" y="3386138"/>
          <p14:tracePt t="16717" x="2714625" y="3386138"/>
          <p14:tracePt t="16720" x="2724150" y="3386138"/>
          <p14:tracePt t="16734" x="2743200" y="3405188"/>
          <p14:tracePt t="16752" x="2781300" y="3443288"/>
          <p14:tracePt t="16767" x="2819400" y="3471863"/>
          <p14:tracePt t="16768" x="2819400" y="3481388"/>
          <p14:tracePt t="16783" x="2855913" y="3509963"/>
          <p14:tracePt t="16800" x="2884488" y="3538538"/>
          <p14:tracePt t="16802" x="2894013" y="3538538"/>
          <p14:tracePt t="16816" x="2913063" y="3556000"/>
          <p14:tracePt t="16833" x="2951163" y="3565525"/>
          <p14:tracePt t="16851" x="2960688" y="3575050"/>
          <p14:tracePt t="16867" x="2970213" y="3584575"/>
          <p14:tracePt t="16883" x="2989263" y="3594100"/>
          <p14:tracePt t="16901" x="3008313" y="3603625"/>
          <p14:tracePt t="16903" x="3008313" y="3613150"/>
          <p14:tracePt t="16917" x="3027363" y="3641725"/>
          <p14:tracePt t="16918" x="3036888" y="3641725"/>
          <p14:tracePt t="16919" x="3036888" y="3651250"/>
          <p14:tracePt t="16934" x="3063875" y="3689350"/>
          <p14:tracePt t="16936" x="3073400" y="3698875"/>
          <p14:tracePt t="16951" x="3101975" y="3736975"/>
          <p14:tracePt t="16953" x="3101975" y="3746500"/>
          <p14:tracePt t="16955" x="3101975" y="3756025"/>
          <p14:tracePt t="16966" x="3111500" y="3773488"/>
          <p14:tracePt t="16984" x="3121025" y="3783013"/>
          <p14:tracePt t="17000" x="3130550" y="3783013"/>
          <p14:tracePt t="17333" x="3130550" y="3792538"/>
          <p14:tracePt t="17339" x="3130550" y="3802063"/>
          <p14:tracePt t="17349" x="3130550" y="3830638"/>
          <p14:tracePt t="17351" x="3130550" y="3840163"/>
          <p14:tracePt t="17366" x="3121025" y="3935413"/>
          <p14:tracePt t="17368" x="3121025" y="3963988"/>
          <p14:tracePt t="17371" x="3121025" y="3973513"/>
          <p14:tracePt t="17384" x="3121025" y="4067175"/>
          <p14:tracePt t="17386" x="3121025" y="4086225"/>
          <p14:tracePt t="17388" x="3130550" y="4095750"/>
          <p14:tracePt t="17390" x="3130550" y="4114800"/>
          <p14:tracePt t="17391" x="3130550" y="4133850"/>
          <p14:tracePt t="17393" x="3130550" y="4143375"/>
          <p14:tracePt t="17394" x="3149600" y="4162425"/>
          <p14:tracePt t="17396" x="3149600" y="4171950"/>
          <p14:tracePt t="17397" x="3159125" y="4191000"/>
          <p14:tracePt t="17398" x="3159125" y="4210050"/>
          <p14:tracePt t="17404" x="3187700" y="4284663"/>
          <p14:tracePt t="17405" x="3216275" y="4313238"/>
          <p14:tracePt t="17407" x="3225800" y="4322763"/>
          <p14:tracePt t="17409" x="3235325" y="4341813"/>
          <p14:tracePt t="17410" x="3254375" y="4379913"/>
          <p14:tracePt t="17412" x="3273425" y="4398963"/>
          <p14:tracePt t="17413" x="3281363" y="4408488"/>
          <p14:tracePt t="17421" x="3348038" y="4473575"/>
          <p14:tracePt t="17422" x="3357563" y="4483100"/>
          <p14:tracePt t="17424" x="3386138" y="4502150"/>
          <p14:tracePt t="17425" x="3405188" y="4511675"/>
          <p14:tracePt t="17427" x="3414713" y="4521200"/>
          <p14:tracePt t="17436" x="3498850" y="4606925"/>
          <p14:tracePt t="17438" x="3517900" y="4616450"/>
          <p14:tracePt t="17439" x="3546475" y="4625975"/>
          <p14:tracePt t="17450" x="3632200" y="4673600"/>
          <p14:tracePt t="17452" x="3651250" y="4683125"/>
          <p14:tracePt t="17454" x="3670300" y="4691063"/>
          <p14:tracePt t="17455" x="3679825" y="4700588"/>
          <p14:tracePt t="17457" x="3689350" y="4710113"/>
          <p14:tracePt t="17458" x="3708400" y="4719638"/>
          <p14:tracePt t="17460" x="3717925" y="4738688"/>
          <p14:tracePt t="17462" x="3725863" y="4738688"/>
          <p14:tracePt t="17464" x="3744913" y="4748213"/>
          <p14:tracePt t="17465" x="3754438" y="4748213"/>
          <p14:tracePt t="17467" x="3773488" y="4757738"/>
          <p14:tracePt t="17468" x="3783013" y="4767263"/>
          <p14:tracePt t="17474" x="3821113" y="4786313"/>
          <p14:tracePt t="17476" x="3840163" y="4795838"/>
          <p14:tracePt t="17478" x="3849688" y="4805363"/>
          <p14:tracePt t="17479" x="3859213" y="4805363"/>
          <p14:tracePt t="17480" x="3868738" y="4814888"/>
          <p14:tracePt t="17482" x="3878263" y="4814888"/>
          <p14:tracePt t="17483" x="3878263" y="4824413"/>
          <p14:tracePt t="17485" x="3887788" y="4824413"/>
          <p14:tracePt t="17490" x="3897313" y="4824413"/>
          <p14:tracePt t="17499" x="3906838" y="4824413"/>
          <p14:tracePt t="17565" x="3821113" y="4814888"/>
          <p14:tracePt t="17567" x="3802063" y="4805363"/>
          <p14:tracePt t="17583" x="3632200" y="4748213"/>
          <p14:tracePt t="17585" x="3613150" y="4748213"/>
          <p14:tracePt t="17587" x="3584575" y="4738688"/>
          <p14:tracePt t="17588" x="3565525" y="4729163"/>
          <p14:tracePt t="17590" x="3536950" y="4729163"/>
          <p14:tracePt t="17592" x="3508375" y="4719638"/>
          <p14:tracePt t="17593" x="3498850" y="4710113"/>
          <p14:tracePt t="17595" x="3462338" y="4700588"/>
          <p14:tracePt t="17597" x="3424238" y="4683125"/>
          <p14:tracePt t="17603" x="3290888" y="4654550"/>
          <p14:tracePt t="17605" x="3244850" y="4645025"/>
          <p14:tracePt t="17606" x="3206750" y="4625975"/>
          <p14:tracePt t="17607" x="3178175" y="4616450"/>
          <p14:tracePt t="17609" x="3140075" y="4606925"/>
          <p14:tracePt t="17610" x="3092450" y="4578350"/>
          <p14:tracePt t="17612" x="3073400" y="4578350"/>
          <p14:tracePt t="17614" x="3017838" y="4559300"/>
          <p14:tracePt t="17615" x="2970213" y="4530725"/>
          <p14:tracePt t="17617" x="2903538" y="4511675"/>
          <p14:tracePt t="17619" x="2846388" y="4492625"/>
          <p14:tracePt t="17621" x="2827338" y="4473575"/>
          <p14:tracePt t="17622" x="2762250" y="4456113"/>
          <p14:tracePt t="17624" x="2743200" y="4437063"/>
          <p14:tracePt t="17625" x="2667000" y="4408488"/>
          <p14:tracePt t="17627" x="2628900" y="4389438"/>
          <p14:tracePt t="17636" x="2420938" y="4284663"/>
          <p14:tracePt t="17637" x="2373313" y="4256088"/>
          <p14:tracePt t="17639" x="2365375" y="4246563"/>
          <p14:tracePt t="17641" x="2317750" y="4229100"/>
          <p14:tracePt t="17642" x="2308225" y="4219575"/>
          <p14:tracePt t="17643" x="2298700" y="4210050"/>
          <p14:tracePt t="17644" x="2289175" y="4200525"/>
          <p14:tracePt t="17646" x="2260600" y="4171950"/>
          <p14:tracePt t="17647" x="2251075" y="4162425"/>
          <p14:tracePt t="17656" x="2184400" y="4086225"/>
          <p14:tracePt t="17666" x="2128838" y="4029075"/>
          <p14:tracePt t="17668" x="2128838" y="4019550"/>
          <p14:tracePt t="17670" x="2119313" y="4010025"/>
          <p14:tracePt t="17683" x="2090738" y="3954463"/>
          <p14:tracePt t="17684" x="2090738" y="3944938"/>
          <p14:tracePt t="17698" x="2052638" y="3897313"/>
          <p14:tracePt t="17716" x="2005013" y="3840163"/>
          <p14:tracePt t="17717" x="1995488" y="3840163"/>
          <p14:tracePt t="17733" x="1976438" y="3830638"/>
          <p14:tracePt t="17800" x="1966913" y="3830638"/>
          <p14:tracePt t="17805" x="1957388" y="3830638"/>
          <p14:tracePt t="17807" x="1957388" y="3821113"/>
          <p14:tracePt t="17808" x="1947863" y="3821113"/>
          <p14:tracePt t="17815" x="1919288" y="3811588"/>
          <p14:tracePt t="17816" x="1911350" y="3802063"/>
          <p14:tracePt t="17832" x="1835150" y="3773488"/>
          <p14:tracePt t="17849" x="1778000" y="3756025"/>
          <p14:tracePt t="17952" x="1778000" y="3746500"/>
          <p14:tracePt t="17956" x="1787525" y="3746500"/>
          <p14:tracePt t="17966" x="1835150" y="3727450"/>
          <p14:tracePt t="17968" x="1854200" y="3717925"/>
          <p14:tracePt t="17983" x="2024063" y="3670300"/>
          <p14:tracePt t="17984" x="2062163" y="3651250"/>
          <p14:tracePt t="17986" x="2100263" y="3651250"/>
          <p14:tracePt t="17989" x="2128838" y="3641725"/>
          <p14:tracePt t="17991" x="2155825" y="3632200"/>
          <p14:tracePt t="17992" x="2184400" y="3613150"/>
          <p14:tracePt t="17995" x="2222500" y="3603625"/>
          <p14:tracePt t="17997" x="2251075" y="3594100"/>
          <p14:tracePt t="17998" x="2270125" y="3594100"/>
          <p14:tracePt t="18000" x="2298700" y="3594100"/>
          <p14:tracePt t="18002" x="2308225" y="3584575"/>
          <p14:tracePt t="18004" x="2355850" y="3575050"/>
          <p14:tracePt t="18007" x="2392363" y="3565525"/>
          <p14:tracePt t="18009" x="2439988" y="3565525"/>
          <p14:tracePt t="18011" x="2478088" y="3556000"/>
          <p14:tracePt t="18014" x="2497138" y="3546475"/>
          <p14:tracePt t="18016" x="2516188" y="3538538"/>
          <p14:tracePt t="18018" x="2544763" y="3529013"/>
          <p14:tracePt t="18020" x="2573338" y="3519488"/>
          <p14:tracePt t="18023" x="2600325" y="3519488"/>
          <p14:tracePt t="18029" x="2647950" y="3500438"/>
          <p14:tracePt t="18031" x="2657475" y="3500438"/>
          <p14:tracePt t="18038" x="2686050" y="3490913"/>
          <p14:tracePt t="18095" x="2686050" y="3509963"/>
          <p14:tracePt t="18097" x="2686050" y="3529013"/>
          <p14:tracePt t="18100" x="2686050" y="3546475"/>
          <p14:tracePt t="18102" x="2686050" y="3584575"/>
          <p14:tracePt t="18103" x="2686050" y="3594100"/>
          <p14:tracePt t="18105" x="2686050" y="3603625"/>
          <p14:tracePt t="18107" x="2686050" y="3613150"/>
          <p14:tracePt t="18109" x="2686050" y="3632200"/>
          <p14:tracePt t="18115" x="2686050" y="3651250"/>
          <p14:tracePt t="18133" x="2686050" y="3698875"/>
          <p14:tracePt t="18149" x="2686050" y="3708400"/>
          <p14:tracePt t="18182" x="2695575" y="3708400"/>
          <p14:tracePt t="18199" x="2800350" y="3736975"/>
          <p14:tracePt t="18201" x="2819400" y="3736975"/>
          <p14:tracePt t="18204" x="2846388" y="3746500"/>
          <p14:tracePt t="18206" x="2865438" y="3756025"/>
          <p14:tracePt t="18208" x="2903538" y="3773488"/>
          <p14:tracePt t="18210" x="2922588" y="3783013"/>
          <p14:tracePt t="18212" x="2951163" y="3792538"/>
          <p14:tracePt t="18215" x="2960688" y="3792538"/>
          <p14:tracePt t="18217" x="2989263" y="3802063"/>
          <p14:tracePt t="18222" x="3054350" y="3821113"/>
          <p14:tracePt t="18224" x="3082925" y="3830638"/>
          <p14:tracePt t="18226" x="3092450" y="3830638"/>
          <p14:tracePt t="18227" x="3111500" y="3840163"/>
          <p14:tracePt t="18229" x="3121025" y="3840163"/>
          <p14:tracePt t="18231" x="3130550" y="3849688"/>
          <p14:tracePt t="18233" x="3159125" y="3849688"/>
          <p14:tracePt t="18235" x="3178175" y="3859213"/>
          <p14:tracePt t="18236" x="3197225" y="3868738"/>
          <p14:tracePt t="18238" x="3206750" y="3868738"/>
          <p14:tracePt t="18240" x="3225800" y="3868738"/>
          <p14:tracePt t="18248" x="3300413" y="3887788"/>
          <p14:tracePt t="18250" x="3319463" y="3897313"/>
          <p14:tracePt t="18252" x="3328988" y="3897313"/>
          <p14:tracePt t="18253" x="3348038" y="3906838"/>
          <p14:tracePt t="18256" x="3357563" y="3906838"/>
          <p14:tracePt t="18258" x="3367088" y="3906838"/>
          <p14:tracePt t="18265" x="3395663" y="3916363"/>
          <p14:tracePt t="18267" x="3405188" y="3916363"/>
          <p14:tracePt t="18268" x="3414713" y="3916363"/>
          <p14:tracePt t="18282" x="3462338" y="3925888"/>
          <p14:tracePt t="18283" x="3471863" y="3925888"/>
          <p14:tracePt t="18285" x="3481388" y="3925888"/>
          <p14:tracePt t="18299" x="3517900" y="3935413"/>
          <p14:tracePt t="18315" x="3565525" y="3944938"/>
          <p14:tracePt t="18317" x="3575050" y="3954463"/>
          <p14:tracePt t="18332" x="3641725" y="3983038"/>
          <p14:tracePt t="18334" x="3660775" y="4000500"/>
          <p14:tracePt t="18336" x="3679825" y="4010025"/>
          <p14:tracePt t="18338" x="3689350" y="4019550"/>
          <p14:tracePt t="18340" x="3708400" y="4019550"/>
          <p14:tracePt t="18342" x="3717925" y="4038600"/>
          <p14:tracePt t="18344" x="3735388" y="4038600"/>
          <p14:tracePt t="18346" x="3744913" y="4048125"/>
          <p14:tracePt t="18348" x="3763963" y="4057650"/>
          <p14:tracePt t="18350" x="3773488" y="4067175"/>
          <p14:tracePt t="18352" x="3802063" y="4076700"/>
          <p14:tracePt t="18354" x="3821113" y="4076700"/>
          <p14:tracePt t="18356" x="3830638" y="4086225"/>
          <p14:tracePt t="18358" x="3849688" y="4095750"/>
          <p14:tracePt t="18359" x="3868738" y="4105275"/>
          <p14:tracePt t="18361" x="3878263" y="4105275"/>
          <p14:tracePt t="18362" x="3887788" y="4105275"/>
          <p14:tracePt t="18369" x="3952875" y="4124325"/>
          <p14:tracePt t="18383" x="4029075" y="4152900"/>
          <p14:tracePt t="18385" x="4048125" y="4152900"/>
          <p14:tracePt t="18387" x="4067175" y="4162425"/>
          <p14:tracePt t="18391" x="4086225" y="4162425"/>
          <p14:tracePt t="18393" x="4095750" y="4162425"/>
          <p14:tracePt t="18399" x="4124325" y="4171950"/>
          <p14:tracePt t="18401" x="4133850" y="4181475"/>
          <p14:tracePt t="18416" x="4198938" y="4191000"/>
          <p14:tracePt t="18432" x="4227513" y="4200525"/>
          <p14:tracePt t="18435" x="4237038" y="4210050"/>
          <p14:tracePt t="18449" x="4256088" y="4219575"/>
          <p14:tracePt t="18465" x="4284663" y="4275138"/>
          <p14:tracePt t="18483" x="4313238" y="4379913"/>
          <p14:tracePt t="18485" x="4313238" y="4389438"/>
          <p14:tracePt t="18487" x="4322763" y="4398963"/>
          <p14:tracePt t="18498" x="4322763" y="4408488"/>
          <p14:tracePt t="18515" x="4341813" y="4408488"/>
          <p14:tracePt t="18516" x="4351338" y="4408488"/>
          <p14:tracePt t="18531" x="4389438" y="4408488"/>
          <p14:tracePt t="18549" x="4425950" y="4408488"/>
          <p14:tracePt t="18641" x="4425950" y="4418013"/>
          <p14:tracePt t="18643" x="4425950" y="4437063"/>
          <p14:tracePt t="18645" x="4416425" y="4446588"/>
          <p14:tracePt t="18647" x="4406900" y="4456113"/>
          <p14:tracePt t="18648" x="4398963" y="4464050"/>
          <p14:tracePt t="18649" x="4398963" y="4473575"/>
          <p14:tracePt t="18651" x="4389438" y="4483100"/>
          <p14:tracePt t="18653" x="4379913" y="4492625"/>
          <p14:tracePt t="18654" x="4379913" y="4502150"/>
          <p14:tracePt t="18659" x="4379913" y="4521200"/>
          <p14:tracePt t="18664" x="4370388" y="4540250"/>
          <p14:tracePt t="18667" x="4351338" y="4568825"/>
          <p14:tracePt t="18668" x="4351338" y="4578350"/>
          <p14:tracePt t="18683" x="4294188" y="4645025"/>
          <p14:tracePt t="18685" x="4284663" y="4664075"/>
          <p14:tracePt t="18687" x="4275138" y="4673600"/>
          <p14:tracePt t="18689" x="4265613" y="4700588"/>
          <p14:tracePt t="18698" x="4237038" y="4757738"/>
          <p14:tracePt t="18715" x="4171950" y="4824413"/>
          <p14:tracePt t="18717" x="4171950" y="4833938"/>
          <p14:tracePt t="18719" x="4162425" y="4843463"/>
          <p14:tracePt t="18731" x="4143375" y="4872038"/>
          <p14:tracePt t="18749" x="4124325" y="4891088"/>
          <p14:tracePt t="18765" x="4114800" y="4910138"/>
          <p14:tracePt t="18767" x="4114800" y="4918075"/>
          <p14:tracePt t="18782" x="4076700" y="4946650"/>
          <p14:tracePt t="18798" x="4057650" y="4984750"/>
          <p14:tracePt t="18800" x="4048125" y="4984750"/>
          <p14:tracePt t="18815" x="4029075" y="4994275"/>
          <p14:tracePt t="18817" x="4019550" y="5003800"/>
          <p14:tracePt t="18832" x="4000500" y="5032375"/>
          <p14:tracePt t="18834" x="3990975" y="5032375"/>
          <p14:tracePt t="18836" x="3981450" y="5032375"/>
          <p14:tracePt t="18837" x="3971925" y="5032375"/>
          <p14:tracePt t="18848" x="3971925" y="5051425"/>
          <p14:tracePt t="18864" x="3935413" y="5080000"/>
          <p14:tracePt t="18882" x="3897313" y="5089525"/>
          <p14:tracePt t="18883" x="3897313" y="5099050"/>
          <p14:tracePt t="18885" x="3887788" y="5099050"/>
          <p14:tracePt t="18898" x="3859213" y="5118100"/>
          <p14:tracePt t="18915" x="3811588" y="5145088"/>
          <p14:tracePt t="18917" x="3802063" y="5145088"/>
          <p14:tracePt t="18931" x="3783013" y="5154613"/>
          <p14:tracePt t="18949" x="3754438" y="5173663"/>
          <p14:tracePt t="18966" x="3725863" y="5183188"/>
          <p14:tracePt t="18968" x="3717925" y="5183188"/>
          <p14:tracePt t="18982" x="3698875" y="5192713"/>
          <p14:tracePt t="18999" x="3670300" y="5192713"/>
          <p14:tracePt t="19016" x="3651250" y="5192713"/>
          <p14:tracePt t="19032" x="3641725" y="5192713"/>
          <p14:tracePt t="19034" x="3632200" y="5192713"/>
          <p14:tracePt t="19048" x="3622675" y="5173663"/>
          <p14:tracePt t="19065" x="3622675" y="5145088"/>
          <p14:tracePt t="19067" x="3622675" y="5137150"/>
          <p14:tracePt t="19082" x="3622675" y="5099050"/>
          <p14:tracePt t="19084" x="3622675" y="5089525"/>
          <p14:tracePt t="19098" x="3632200" y="5051425"/>
          <p14:tracePt t="19100" x="3641725" y="5041900"/>
          <p14:tracePt t="19102" x="3641725" y="5032375"/>
          <p14:tracePt t="19116" x="3641725" y="5003800"/>
          <p14:tracePt t="19131" x="3651250" y="4965700"/>
          <p14:tracePt t="19149" x="3670300" y="4927600"/>
          <p14:tracePt t="19183" x="3783013" y="4824413"/>
          <p14:tracePt t="19186" x="3802063" y="4805363"/>
          <p14:tracePt t="19190" x="3830638" y="4786313"/>
          <p14:tracePt t="19195" x="3878263" y="4767263"/>
          <p14:tracePt t="19196" x="3887788" y="4757738"/>
          <p14:tracePt t="19203" x="3962400" y="4719638"/>
          <p14:tracePt t="19205" x="3990975" y="4691063"/>
          <p14:tracePt t="19207" x="4019550" y="4683125"/>
          <p14:tracePt t="19210" x="4048125" y="4664075"/>
          <p14:tracePt t="19212" x="4076700" y="4645025"/>
          <p14:tracePt t="19215" x="4124325" y="4597400"/>
          <p14:tracePt t="19219" x="4237038" y="4530725"/>
          <p14:tracePt t="19222" x="4294188" y="4473575"/>
          <p14:tracePt t="19225" x="4351338" y="4427538"/>
          <p14:tracePt t="19228" x="4398963" y="4379913"/>
          <p14:tracePt t="19230" x="4406900" y="4370388"/>
          <p14:tracePt t="19233" x="4445000" y="4332288"/>
          <p14:tracePt t="19236" x="4473575" y="4313238"/>
          <p14:tracePt t="19238" x="4483100" y="4303713"/>
          <p14:tracePt t="19241" x="4540250" y="4265613"/>
          <p14:tracePt t="19243" x="4568825" y="4246563"/>
          <p14:tracePt t="19246" x="4616450" y="4229100"/>
          <p14:tracePt t="19249" x="4662488" y="4210050"/>
          <p14:tracePt t="19252" x="4729163" y="4181475"/>
          <p14:tracePt t="19255" x="4795838" y="4162425"/>
          <p14:tracePt t="19258" x="4870450" y="4133850"/>
          <p14:tracePt t="19261" x="4937125" y="4114800"/>
          <p14:tracePt t="19264" x="4994275" y="4105275"/>
          <p14:tracePt t="19267" x="5097463" y="4076700"/>
          <p14:tracePt t="19270" x="5192713" y="4067175"/>
          <p14:tracePt t="19272" x="5249863" y="4057650"/>
          <p14:tracePt t="19275" x="5334000" y="4048125"/>
          <p14:tracePt t="19278" x="5400675" y="4019550"/>
          <p14:tracePt t="19281" x="5457825" y="4010025"/>
          <p14:tracePt t="19284" x="5570538" y="3983038"/>
          <p14:tracePt t="19287" x="5646738" y="3973513"/>
          <p14:tracePt t="19289" x="5694363" y="3954463"/>
          <p14:tracePt t="19291" x="5759450" y="3944938"/>
          <p14:tracePt t="19293" x="5768975" y="3944938"/>
          <p14:tracePt t="19296" x="5826125" y="3925888"/>
          <p14:tracePt t="19298" x="5864225" y="3906838"/>
          <p14:tracePt t="19301" x="5883275" y="3906838"/>
          <p14:tracePt t="19303" x="5911850" y="3887788"/>
          <p14:tracePt t="19305" x="5930900" y="3878263"/>
          <p14:tracePt t="19307" x="5949950" y="3868738"/>
          <p14:tracePt t="19318" x="5986463" y="3840163"/>
          <p14:tracePt t="19331" x="5995988" y="3840163"/>
          <p14:tracePt t="19365" x="5949950" y="3840163"/>
          <p14:tracePt t="19367" x="5921375" y="3840163"/>
          <p14:tracePt t="19370" x="5902325" y="3849688"/>
          <p14:tracePt t="19372" x="5883275" y="3849688"/>
          <p14:tracePt t="19374" x="5873750" y="3849688"/>
          <p14:tracePt t="19381" x="5835650" y="3859213"/>
          <p14:tracePt t="19382" x="5826125" y="3859213"/>
          <p14:tracePt t="19384" x="5816600" y="3859213"/>
          <p14:tracePt t="19398" x="5797550" y="3868738"/>
          <p14:tracePt t="19401" x="5788025" y="3868738"/>
          <p14:tracePt t="19432" x="5768975" y="3849688"/>
          <p14:tracePt t="19434" x="5759450" y="3840163"/>
          <p14:tracePt t="19436" x="5759450" y="3830638"/>
          <p14:tracePt t="19438" x="5751513" y="3821113"/>
          <p14:tracePt t="19440" x="5751513" y="3811588"/>
          <p14:tracePt t="19449" x="5741988" y="3792538"/>
          <p14:tracePt t="19451" x="5741988" y="3783013"/>
          <p14:tracePt t="19453" x="5732463" y="3783013"/>
          <p14:tracePt t="19455" x="5732463" y="3773488"/>
          <p14:tracePt t="19465" x="5722938" y="3756025"/>
          <p14:tracePt t="19482" x="5713413" y="3727450"/>
          <p14:tracePt t="19498" x="5703888" y="3717925"/>
          <p14:tracePt t="19535" x="5703888" y="3708400"/>
          <p14:tracePt t="19547" x="5722938" y="3651250"/>
          <p14:tracePt t="19565" x="5751513" y="3622675"/>
          <p14:tracePt t="19567" x="5759450" y="3613150"/>
          <p14:tracePt t="19569" x="5768975" y="3603625"/>
          <p14:tracePt t="19572" x="5778500" y="3603625"/>
          <p14:tracePt t="19574" x="5778500" y="3594100"/>
          <p14:tracePt t="19577" x="5788025" y="3584575"/>
          <p14:tracePt t="19583" x="5816600" y="3575050"/>
          <p14:tracePt t="19597" x="5883275" y="3529013"/>
          <p14:tracePt t="19600" x="5902325" y="3529013"/>
          <p14:tracePt t="19603" x="5911850" y="3519488"/>
          <p14:tracePt t="19615" x="5986463" y="3500438"/>
          <p14:tracePt t="19618" x="5995988" y="3490913"/>
          <p14:tracePt t="19620" x="6005513" y="3481388"/>
          <p14:tracePt t="19631" x="6053138" y="3481388"/>
          <p14:tracePt t="19633" x="6062663" y="3481388"/>
          <p14:tracePt t="19635" x="6072188" y="3481388"/>
          <p14:tracePt t="19648" x="6091238" y="3481388"/>
          <p14:tracePt t="19923" x="6100763" y="3481388"/>
          <p14:tracePt t="19927" x="6100763" y="3471863"/>
          <p14:tracePt t="19964" x="6119813" y="3471863"/>
          <p14:tracePt t="19981" x="6138863" y="3471863"/>
          <p14:tracePt t="19998" x="6205538" y="3490913"/>
          <p14:tracePt t="20015" x="6356350" y="3509963"/>
          <p14:tracePt t="20016" x="6375400" y="3519488"/>
          <p14:tracePt t="20017" x="6394450" y="3519488"/>
          <p14:tracePt t="20031" x="6516688" y="3529013"/>
          <p14:tracePt t="20033" x="6526213" y="3538538"/>
          <p14:tracePt t="20035" x="6545263" y="3538538"/>
          <p14:tracePt t="20036" x="6564313" y="3538538"/>
          <p14:tracePt t="20047" x="6659563" y="3546475"/>
          <p14:tracePt t="20049" x="6667500" y="3546475"/>
          <p14:tracePt t="20051" x="6696075" y="3546475"/>
          <p14:tracePt t="20053" x="6724650" y="3565525"/>
          <p14:tracePt t="20055" x="6743700" y="3565525"/>
          <p14:tracePt t="20057" x="6753225" y="3565525"/>
          <p14:tracePt t="20058" x="6772275" y="3565525"/>
          <p14:tracePt t="20063" x="6791325" y="3565525"/>
          <p14:tracePt t="20066" x="6819900" y="3575050"/>
          <p14:tracePt t="20068" x="6829425" y="3575050"/>
          <p14:tracePt t="20070" x="6838950" y="3575050"/>
          <p14:tracePt t="20071" x="6848475" y="3575050"/>
          <p14:tracePt t="20073" x="6858000" y="3584575"/>
          <p14:tracePt t="20074" x="6858000" y="3594100"/>
          <p14:tracePt t="20080" x="6877050" y="3594100"/>
          <p14:tracePt t="20082" x="6904038" y="3603625"/>
          <p14:tracePt t="20098" x="6961188" y="3632200"/>
          <p14:tracePt t="20114" x="6999288" y="3660775"/>
          <p14:tracePt t="20116" x="7008813" y="3670300"/>
          <p14:tracePt t="20131" x="7008813" y="3679825"/>
          <p14:tracePt t="20147" x="7027863" y="3698875"/>
          <p14:tracePt t="20198" x="7008813" y="3756025"/>
          <p14:tracePt t="20199" x="6999288" y="3765550"/>
          <p14:tracePt t="20201" x="6999288" y="3773488"/>
          <p14:tracePt t="20214" x="6961188" y="3811588"/>
          <p14:tracePt t="20216" x="6951663" y="3821113"/>
          <p14:tracePt t="20231" x="6923088" y="3859213"/>
          <p14:tracePt t="20232" x="6923088" y="3868738"/>
          <p14:tracePt t="20376" x="6932613" y="3868738"/>
          <p14:tracePt t="20382" x="6932613" y="3859213"/>
          <p14:tracePt t="20415" x="6932613" y="3849688"/>
          <p14:tracePt t="20752" x="6942138" y="3849688"/>
          <p14:tracePt t="20772" x="6951663" y="3849688"/>
          <p14:tracePt t="20859" x="6961188" y="3849688"/>
          <p14:tracePt t="20864" x="6970713" y="3849688"/>
          <p14:tracePt t="20879" x="6999288" y="3849688"/>
          <p14:tracePt t="20896" x="7046913" y="3830638"/>
          <p14:tracePt t="20898" x="7065963" y="3830638"/>
          <p14:tracePt t="20900" x="7075488" y="3830638"/>
          <p14:tracePt t="20913" x="7094538" y="3830638"/>
          <p14:tracePt t="20929" x="7104063" y="3830638"/>
          <p14:tracePt t="20930" x="7104063" y="3821113"/>
          <p14:tracePt t="20946" x="7112000" y="3821113"/>
          <p14:tracePt t="20979" x="7140575" y="3821113"/>
          <p14:tracePt t="20996" x="7169150" y="3811588"/>
          <p14:tracePt t="21014" x="7178675" y="3811588"/>
          <p14:tracePt t="21461" x="7169150" y="3811588"/>
          <p14:tracePt t="21466" x="7150100" y="3811588"/>
          <p14:tracePt t="21479" x="6989763" y="3849688"/>
          <p14:tracePt t="21481" x="6886575" y="3868738"/>
          <p14:tracePt t="21482" x="6848475" y="3887788"/>
          <p14:tracePt t="21497" x="6157913" y="4000500"/>
          <p14:tracePt t="21498" x="6034088" y="4029075"/>
          <p14:tracePt t="21500" x="5978525" y="4048125"/>
          <p14:tracePt t="21501" x="5892800" y="4048125"/>
          <p14:tracePt t="21502" x="5816600" y="4076700"/>
          <p14:tracePt t="21512" x="4975225" y="4181475"/>
          <p14:tracePt t="21514" x="4767263" y="4219575"/>
          <p14:tracePt t="21516" x="4578350" y="4219575"/>
          <p14:tracePt t="21517" x="4398963" y="4219575"/>
          <p14:tracePt t="21518" x="4275138" y="4219575"/>
          <p14:tracePt t="21520" x="4189413" y="4219575"/>
          <p14:tracePt t="21521" x="4000500" y="4229100"/>
          <p14:tracePt t="21522" x="3906838" y="4229100"/>
          <p14:tracePt t="21529" x="3348038" y="4229100"/>
          <p14:tracePt t="21530" x="3206750" y="4229100"/>
          <p14:tracePt t="21532" x="3140075" y="4229100"/>
          <p14:tracePt t="21533" x="3063875" y="4210050"/>
          <p14:tracePt t="21534" x="2998788" y="4210050"/>
          <p14:tracePt t="21545" x="2525713" y="4114800"/>
          <p14:tracePt t="21546" x="2478088" y="4095750"/>
          <p14:tracePt t="21548" x="2420938" y="4067175"/>
          <p14:tracePt t="21549" x="2365375" y="4057650"/>
          <p14:tracePt t="21550" x="2355850" y="4048125"/>
          <p14:tracePt t="21562" x="2203450" y="3944938"/>
          <p14:tracePt t="21563" x="2193925" y="3935413"/>
          <p14:tracePt t="21564" x="2193925" y="3916363"/>
          <p14:tracePt t="21565" x="2184400" y="3906838"/>
          <p14:tracePt t="21580" x="2109788" y="3756025"/>
          <p14:tracePt t="21581" x="2109788" y="3736975"/>
          <p14:tracePt t="21581" x="2100263" y="3727450"/>
          <p14:tracePt t="21595" x="2062163" y="3603625"/>
          <p14:tracePt t="21595" x="2062163" y="3594100"/>
          <p14:tracePt t="21612" x="2024063" y="3500438"/>
          <p14:tracePt t="21614" x="2024063" y="3481388"/>
          <p14:tracePt t="21616" x="2024063" y="3471863"/>
          <p14:tracePt t="21617" x="2014538" y="3471863"/>
          <p14:tracePt t="21629" x="1985963" y="3405188"/>
          <p14:tracePt t="21630" x="1976438" y="3395663"/>
          <p14:tracePt t="21646" x="1911350" y="3328988"/>
          <p14:tracePt t="21648" x="1901825" y="3319463"/>
          <p14:tracePt t="21662" x="1806575" y="3282950"/>
          <p14:tracePt t="21663" x="1806575" y="3273425"/>
          <p14:tracePt t="21663" x="1797050" y="3273425"/>
          <p14:tracePt t="21679" x="1711325" y="3244850"/>
          <p14:tracePt t="21695" x="1636713" y="3244850"/>
          <p14:tracePt t="21697" x="1617663" y="3244850"/>
          <p14:tracePt t="21698" x="1608138" y="3244850"/>
          <p14:tracePt t="21700" x="1598613" y="3244850"/>
          <p14:tracePt t="21701" x="1589088" y="3244850"/>
          <p14:tracePt t="21712" x="1522413" y="3244850"/>
          <p14:tracePt t="21714" x="1503363" y="3244850"/>
          <p14:tracePt t="21715" x="1484313" y="3244850"/>
          <p14:tracePt t="21728" x="1400175" y="3263900"/>
          <p14:tracePt t="21745" x="1285875" y="3292475"/>
          <p14:tracePt t="21746" x="1276350" y="3292475"/>
          <p14:tracePt t="21746" x="1276350" y="3302000"/>
          <p14:tracePt t="21761" x="1239838" y="3319463"/>
          <p14:tracePt t="21779" x="1201738" y="3348038"/>
          <p14:tracePt t="21781" x="1201738" y="3357563"/>
          <p14:tracePt t="21796" x="1173163" y="3395663"/>
          <p14:tracePt t="21799" x="1163638" y="3405188"/>
          <p14:tracePt t="21812" x="1163638" y="3443288"/>
          <p14:tracePt t="21830" x="1144588" y="3481388"/>
          <p14:tracePt t="21832" x="1144588" y="3490913"/>
          <p14:tracePt t="21846" x="1135063" y="3509963"/>
          <p14:tracePt t="21848" x="1135063" y="3519488"/>
          <p14:tracePt t="21863" x="1125538" y="3546475"/>
          <p14:tracePt t="21865" x="1125538" y="3556000"/>
          <p14:tracePt t="21880" x="1116013" y="3594100"/>
          <p14:tracePt t="21882" x="1116013" y="3603625"/>
          <p14:tracePt t="21885" x="1106488" y="3613150"/>
          <p14:tracePt t="21897" x="1106488" y="3632200"/>
          <p14:tracePt t="21899" x="1096963" y="3641725"/>
          <p14:tracePt t="21913" x="1077913" y="3679825"/>
          <p14:tracePt t="21929" x="1068388" y="3708400"/>
          <p14:tracePt t="21946" x="1068388" y="3727450"/>
          <p14:tracePt t="21963" x="1058863" y="3746500"/>
          <p14:tracePt t="21980" x="1058863" y="3773488"/>
          <p14:tracePt t="21997" x="1058863" y="3811588"/>
          <p14:tracePt t="22012" x="1096963" y="3868738"/>
          <p14:tracePt t="22014" x="1106488" y="3878263"/>
          <p14:tracePt t="22016" x="1106488" y="3887788"/>
          <p14:tracePt t="22018" x="1125538" y="3897313"/>
          <p14:tracePt t="22020" x="1135063" y="3906838"/>
          <p14:tracePt t="22030" x="1211263" y="3954463"/>
          <p14:tracePt t="22032" x="1230313" y="3963988"/>
          <p14:tracePt t="22047" x="1343025" y="4010025"/>
          <p14:tracePt t="22049" x="1371600" y="4019550"/>
          <p14:tracePt t="22051" x="1390650" y="4019550"/>
          <p14:tracePt t="22053" x="1400175" y="4029075"/>
          <p14:tracePt t="22056" x="1428750" y="4029075"/>
          <p14:tracePt t="22059" x="1447800" y="4029075"/>
          <p14:tracePt t="22061" x="1457325" y="4029075"/>
          <p14:tracePt t="22063" x="1484313" y="4038600"/>
          <p14:tracePt t="22066" x="1512888" y="4038600"/>
          <p14:tracePt t="22069" x="1531938" y="4038600"/>
          <p14:tracePt t="22072" x="1550988" y="4038600"/>
          <p14:tracePt t="22075" x="1570038" y="4038600"/>
          <p14:tracePt t="22082" x="1608138" y="4048125"/>
          <p14:tracePt t="22084" x="1627188" y="4048125"/>
          <p14:tracePt t="22087" x="1646238" y="4048125"/>
          <p14:tracePt t="22090" x="1674813" y="4067175"/>
          <p14:tracePt t="22098" x="1693863" y="4067175"/>
          <p14:tracePt t="22142" x="1701800" y="4067175"/>
          <p14:tracePt t="22189" x="1711325" y="4067175"/>
          <p14:tracePt t="22245" x="1720850" y="4067175"/>
          <p14:tracePt t="22298" x="1730375" y="4067175"/>
          <p14:tracePt t="22422" x="1739900" y="4067175"/>
          <p14:tracePt t="22431" x="1749425" y="4076700"/>
          <p14:tracePt t="22434" x="1758950" y="4076700"/>
          <p14:tracePt t="22445" x="1778000" y="4095750"/>
          <p14:tracePt t="22447" x="1787525" y="4095750"/>
          <p14:tracePt t="22448" x="1797050" y="4095750"/>
          <p14:tracePt t="22463" x="1854200" y="4114800"/>
          <p14:tracePt t="22466" x="1873250" y="4114800"/>
          <p14:tracePt t="22496" x="2071688" y="4162425"/>
          <p14:tracePt t="22513" x="2155825" y="4171950"/>
          <p14:tracePt t="22515" x="2165350" y="4171950"/>
          <p14:tracePt t="22517" x="2165350" y="4181475"/>
          <p14:tracePt t="22518" x="2174875" y="4181475"/>
          <p14:tracePt t="22528" x="2184400" y="4181475"/>
          <p14:tracePt t="22545" x="2203450" y="4181475"/>
          <p14:tracePt t="22579" x="2212975" y="4181475"/>
          <p14:tracePt t="22595" x="2222500" y="4181475"/>
          <p14:tracePt t="22613" x="2232025" y="4181475"/>
          <p14:tracePt t="22629" x="2251075" y="4181475"/>
          <p14:tracePt t="22645" x="2260600" y="4181475"/>
          <p14:tracePt t="22678" x="2270125" y="4181475"/>
          <p14:tracePt t="22718" x="2279650" y="4181475"/>
          <p14:tracePt t="22748" x="2289175" y="4181475"/>
          <p14:tracePt t="22762" x="2289175" y="4152900"/>
          <p14:tracePt t="22763" x="2289175" y="4143375"/>
          <p14:tracePt t="22765" x="2289175" y="4133850"/>
          <p14:tracePt t="22766" x="2289175" y="4124325"/>
          <p14:tracePt t="22778" x="2251075" y="4076700"/>
          <p14:tracePt t="22795" x="2193925" y="4010025"/>
          <p14:tracePt t="22797" x="2184400" y="4010025"/>
          <p14:tracePt t="22798" x="2184400" y="4000500"/>
          <p14:tracePt t="22799" x="2174875" y="4000500"/>
          <p14:tracePt t="22811" x="2128838" y="3963988"/>
          <p14:tracePt t="22814" x="2109788" y="3954463"/>
          <p14:tracePt t="22816" x="2100263" y="3944938"/>
          <p14:tracePt t="22828" x="2052638" y="3916363"/>
          <p14:tracePt t="22830" x="2033588" y="3916363"/>
          <p14:tracePt t="22845" x="2024063" y="3906838"/>
          <p14:tracePt t="22861" x="2024063" y="3897313"/>
          <p14:tracePt t="23034" x="2033588" y="3897313"/>
          <p14:tracePt t="23039" x="2062163" y="3897313"/>
          <p14:tracePt t="23044" x="2071688" y="3897313"/>
          <p14:tracePt t="23046" x="2081213" y="3897313"/>
          <p14:tracePt t="23047" x="2090738" y="3897313"/>
          <p14:tracePt t="23061" x="2109788" y="3897313"/>
          <p14:tracePt t="23079" x="2184400" y="3897313"/>
          <p14:tracePt t="23081" x="2222500" y="3897313"/>
          <p14:tracePt t="23084" x="2251075" y="3897313"/>
          <p14:tracePt t="23086" x="2270125" y="3897313"/>
          <p14:tracePt t="23088" x="2289175" y="3897313"/>
          <p14:tracePt t="23089" x="2317750" y="3897313"/>
          <p14:tracePt t="23091" x="2336800" y="3897313"/>
          <p14:tracePt t="23094" x="2373313" y="3897313"/>
          <p14:tracePt t="23097" x="2401888" y="3897313"/>
          <p14:tracePt t="23098" x="2420938" y="3897313"/>
          <p14:tracePt t="23099" x="2430463" y="3897313"/>
          <p14:tracePt t="23106" x="2487613" y="3897313"/>
          <p14:tracePt t="23108" x="2506663" y="3897313"/>
          <p14:tracePt t="23110" x="2525713" y="3897313"/>
          <p14:tracePt t="23112" x="2544763" y="3897313"/>
          <p14:tracePt t="23114" x="2563813" y="3897313"/>
          <p14:tracePt t="23115" x="2582863" y="3897313"/>
          <p14:tracePt t="23118" x="2592388" y="3897313"/>
          <p14:tracePt t="23120" x="2619375" y="3897313"/>
          <p14:tracePt t="23122" x="2628900" y="3897313"/>
          <p14:tracePt t="23123" x="2638425" y="3897313"/>
          <p14:tracePt t="23129" x="2657475" y="3897313"/>
          <p14:tracePt t="23144" x="2695575" y="3887788"/>
          <p14:tracePt t="23162" x="2695575" y="3878263"/>
          <p14:tracePt t="23178" x="2705100" y="3849688"/>
          <p14:tracePt t="23180" x="2705100" y="3840163"/>
          <p14:tracePt t="23182" x="2705100" y="3811588"/>
          <p14:tracePt t="23184" x="2705100" y="3802063"/>
          <p14:tracePt t="23187" x="2695575" y="3783013"/>
          <p14:tracePt t="23189" x="2695575" y="3765550"/>
          <p14:tracePt t="23190" x="2686050" y="3756025"/>
          <p14:tracePt t="23192" x="2676525" y="3746500"/>
          <p14:tracePt t="23198" x="2647950" y="3708400"/>
          <p14:tracePt t="23199" x="2638425" y="3689350"/>
          <p14:tracePt t="23202" x="2628900" y="3679825"/>
          <p14:tracePt t="23204" x="2600325" y="3651250"/>
          <p14:tracePt t="23206" x="2592388" y="3641725"/>
          <p14:tracePt t="23208" x="2563813" y="3622675"/>
          <p14:tracePt t="23211" x="2554288" y="3613150"/>
          <p14:tracePt t="23213" x="2535238" y="3603625"/>
          <p14:tracePt t="23215" x="2525713" y="3584575"/>
          <p14:tracePt t="23217" x="2497138" y="3575050"/>
          <p14:tracePt t="23219" x="2478088" y="3565525"/>
          <p14:tracePt t="23221" x="2449513" y="3556000"/>
          <p14:tracePt t="23223" x="2420938" y="3546475"/>
          <p14:tracePt t="23226" x="2401888" y="3538538"/>
          <p14:tracePt t="23228" x="2392363" y="3529013"/>
          <p14:tracePt t="23230" x="2373313" y="3519488"/>
          <p14:tracePt t="23232" x="2346325" y="3519488"/>
          <p14:tracePt t="23234" x="2327275" y="3519488"/>
          <p14:tracePt t="23235" x="2317750" y="3509963"/>
          <p14:tracePt t="23237" x="2270125" y="3500438"/>
          <p14:tracePt t="23246" x="2203450" y="3481388"/>
          <p14:tracePt t="23248" x="2174875" y="3481388"/>
          <p14:tracePt t="23250" x="2146300" y="3471863"/>
          <p14:tracePt t="23252" x="2128838" y="3471863"/>
          <p14:tracePt t="23255" x="2109788" y="3462338"/>
          <p14:tracePt t="23257" x="2090738" y="3462338"/>
          <p14:tracePt t="23259" x="2071688" y="3462338"/>
          <p14:tracePt t="23261" x="2052638" y="3462338"/>
          <p14:tracePt t="23263" x="2033588" y="3462338"/>
          <p14:tracePt t="23264" x="2024063" y="3462338"/>
          <p14:tracePt t="23265" x="2014538" y="3462338"/>
          <p14:tracePt t="23266" x="2005013" y="3462338"/>
          <p14:tracePt t="23266" x="1995488" y="3452813"/>
          <p14:tracePt t="23276" x="1928813" y="3443288"/>
          <p14:tracePt t="23278" x="1919288" y="3443288"/>
          <p14:tracePt t="23280" x="1901825" y="3443288"/>
          <p14:tracePt t="23295" x="1806575" y="3443288"/>
          <p14:tracePt t="23297" x="1797050" y="3443288"/>
          <p14:tracePt t="23299" x="1778000" y="3433763"/>
          <p14:tracePt t="23301" x="1768475" y="3433763"/>
          <p14:tracePt t="23312" x="1720850" y="3433763"/>
          <p14:tracePt t="23329" x="1646238" y="3433763"/>
          <p14:tracePt t="23331" x="1636713" y="3433763"/>
          <p14:tracePt t="23345" x="1550988" y="3433763"/>
          <p14:tracePt t="23346" x="1541463" y="3433763"/>
          <p14:tracePt t="23348" x="1531938" y="3433763"/>
          <p14:tracePt t="23362" x="1484313" y="3452813"/>
          <p14:tracePt t="23364" x="1474788" y="3452813"/>
          <p14:tracePt t="23365" x="1466850" y="3452813"/>
          <p14:tracePt t="23378" x="1438275" y="3471863"/>
          <p14:tracePt t="23394" x="1381125" y="3519488"/>
          <p14:tracePt t="23396" x="1371600" y="3529013"/>
          <p14:tracePt t="23398" x="1362075" y="3529013"/>
          <p14:tracePt t="23400" x="1362075" y="3538538"/>
          <p14:tracePt t="23411" x="1323975" y="3584575"/>
          <p14:tracePt t="23413" x="1323975" y="3594100"/>
          <p14:tracePt t="23415" x="1323975" y="3603625"/>
          <p14:tracePt t="23417" x="1314450" y="3622675"/>
          <p14:tracePt t="23428" x="1304925" y="3689350"/>
          <p14:tracePt t="23429" x="1304925" y="3698875"/>
          <p14:tracePt t="23445" x="1295400" y="3756025"/>
          <p14:tracePt t="23446" x="1295400" y="3765550"/>
          <p14:tracePt t="23461" x="1295400" y="3811588"/>
          <p14:tracePt t="23478" x="1304925" y="3830638"/>
          <p14:tracePt t="23479" x="1314450" y="3830638"/>
          <p14:tracePt t="23494" x="1333500" y="3830638"/>
          <p14:tracePt t="23497" x="1352550" y="3840163"/>
          <p14:tracePt t="23512" x="1447800" y="3868738"/>
          <p14:tracePt t="23514" x="1457325" y="3868738"/>
          <p14:tracePt t="23516" x="1474788" y="3878263"/>
          <p14:tracePt t="23518" x="1484313" y="3878263"/>
          <p14:tracePt t="23519" x="1503363" y="3887788"/>
          <p14:tracePt t="23520" x="1512888" y="3887788"/>
          <p14:tracePt t="23528" x="1560513" y="3906838"/>
          <p14:tracePt t="23530" x="1579563" y="3906838"/>
          <p14:tracePt t="23532" x="1608138" y="3916363"/>
          <p14:tracePt t="23535" x="1636713" y="3916363"/>
          <p14:tracePt t="23537" x="1655763" y="3925888"/>
          <p14:tracePt t="23539" x="1674813" y="3935413"/>
          <p14:tracePt t="23541" x="1693863" y="3944938"/>
          <p14:tracePt t="23544" x="1701800" y="3944938"/>
          <p14:tracePt t="23545" x="1730375" y="3954463"/>
          <p14:tracePt t="23561" x="1863725" y="3973513"/>
          <p14:tracePt t="23563" x="1873250" y="3973513"/>
          <p14:tracePt t="23565" x="1901825" y="3973513"/>
          <p14:tracePt t="23567" x="1911350" y="3973513"/>
          <p14:tracePt t="23577" x="1995488" y="3983038"/>
          <p14:tracePt t="23580" x="2033588" y="3983038"/>
          <p14:tracePt t="23582" x="2052638" y="3983038"/>
          <p14:tracePt t="23584" x="2071688" y="3983038"/>
          <p14:tracePt t="23587" x="2090738" y="3983038"/>
          <p14:tracePt t="23589" x="2119313" y="3983038"/>
          <p14:tracePt t="23591" x="2128838" y="3983038"/>
          <p14:tracePt t="23593" x="2155825" y="3983038"/>
          <p14:tracePt t="23595" x="2174875" y="3983038"/>
          <p14:tracePt t="23597" x="2193925" y="3983038"/>
          <p14:tracePt t="23598" x="2212975" y="3983038"/>
          <p14:tracePt t="23600" x="2222500" y="3983038"/>
          <p14:tracePt t="23601" x="2241550" y="3983038"/>
          <p14:tracePt t="23603" x="2251075" y="3983038"/>
          <p14:tracePt t="23604" x="2270125" y="3983038"/>
          <p14:tracePt t="23611" x="2308225" y="3983038"/>
          <p14:tracePt t="23613" x="2336800" y="3983038"/>
          <p14:tracePt t="23615" x="2365375" y="3983038"/>
          <p14:tracePt t="23617" x="2373313" y="3973513"/>
          <p14:tracePt t="23619" x="2401888" y="3973513"/>
          <p14:tracePt t="23628" x="2487613" y="3963988"/>
          <p14:tracePt t="23630" x="2516188" y="3963988"/>
          <p14:tracePt t="23632" x="2535238" y="3963988"/>
          <p14:tracePt t="23634" x="2554288" y="3963988"/>
          <p14:tracePt t="23636" x="2573338" y="3963988"/>
          <p14:tracePt t="23638" x="2600325" y="3963988"/>
          <p14:tracePt t="23639" x="2609850" y="3963988"/>
          <p14:tracePt t="23641" x="2628900" y="3954463"/>
          <p14:tracePt t="23642" x="2638425" y="3954463"/>
          <p14:tracePt t="23662" x="2913063" y="3954463"/>
          <p14:tracePt t="23664" x="2951163" y="3954463"/>
          <p14:tracePt t="23665" x="2989263" y="3954463"/>
          <p14:tracePt t="23667" x="3008313" y="3954463"/>
          <p14:tracePt t="23669" x="3036888" y="3954463"/>
          <p14:tracePt t="23671" x="3082925" y="3954463"/>
          <p14:tracePt t="23673" x="3121025" y="3954463"/>
          <p14:tracePt t="23675" x="3178175" y="3954463"/>
          <p14:tracePt t="23678" x="3216275" y="3954463"/>
          <p14:tracePt t="23680" x="3263900" y="3954463"/>
          <p14:tracePt t="23682" x="3300413" y="3954463"/>
          <p14:tracePt t="23683" x="3338513" y="3954463"/>
          <p14:tracePt t="23685" x="3367088" y="3954463"/>
          <p14:tracePt t="23687" x="3405188" y="3954463"/>
          <p14:tracePt t="23689" x="3452813" y="3954463"/>
          <p14:tracePt t="23690" x="3462338" y="3954463"/>
          <p14:tracePt t="23693" x="3481388" y="3954463"/>
          <p14:tracePt t="23696" x="3536950" y="3954463"/>
          <p14:tracePt t="23698" x="3613150" y="3944938"/>
          <p14:tracePt t="23700" x="3641725" y="3944938"/>
          <p14:tracePt t="23702" x="3670300" y="3944938"/>
          <p14:tracePt t="23704" x="3698875" y="3944938"/>
          <p14:tracePt t="23706" x="3725863" y="3935413"/>
          <p14:tracePt t="23707" x="3744913" y="3935413"/>
          <p14:tracePt t="23709" x="3754438" y="3935413"/>
          <p14:tracePt t="23712" x="3792538" y="3916363"/>
          <p14:tracePt t="23713" x="3811588" y="3916363"/>
          <p14:tracePt t="23715" x="3830638" y="3906838"/>
          <p14:tracePt t="23718" x="3859213" y="3906838"/>
          <p14:tracePt t="23719" x="3878263" y="3906838"/>
          <p14:tracePt t="23721" x="3897313" y="3906838"/>
          <p14:tracePt t="23723" x="3897313" y="3897313"/>
          <p14:tracePt t="23725" x="3916363" y="3887788"/>
          <p14:tracePt t="23726" x="3925888" y="3887788"/>
          <p14:tracePt t="23728" x="3952875" y="3887788"/>
          <p14:tracePt t="23730" x="3962400" y="3887788"/>
          <p14:tracePt t="23732" x="3981450" y="3887788"/>
          <p14:tracePt t="23734" x="3990975" y="3887788"/>
          <p14:tracePt t="23736" x="4000500" y="3878263"/>
          <p14:tracePt t="23738" x="4019550" y="3878263"/>
          <p14:tracePt t="23739" x="4029075" y="3878263"/>
          <p14:tracePt t="23747" x="4076700" y="3878263"/>
          <p14:tracePt t="23762" x="4124325" y="3859213"/>
          <p14:tracePt t="23763" x="4143375" y="3859213"/>
          <p14:tracePt t="23764" x="4152900" y="3859213"/>
          <p14:tracePt t="23777" x="4208463" y="3859213"/>
          <p14:tracePt t="23779" x="4217988" y="3859213"/>
          <p14:tracePt t="23795" x="4303713" y="3840163"/>
          <p14:tracePt t="23797" x="4313238" y="3840163"/>
          <p14:tracePt t="23811" x="4341813" y="3840163"/>
          <p14:tracePt t="23813" x="4351338" y="3840163"/>
          <p14:tracePt t="23844" x="4360863" y="3840163"/>
          <p14:tracePt t="23878" x="4370388" y="3840163"/>
          <p14:tracePt t="23900" x="4360863" y="3840163"/>
          <p14:tracePt t="23911" x="4294188" y="3830638"/>
          <p14:tracePt t="23913" x="4284663" y="3830638"/>
          <p14:tracePt t="23928" x="4189413" y="3830638"/>
          <p14:tracePt t="23930" x="4162425" y="3830638"/>
          <p14:tracePt t="23932" x="4133850" y="3830638"/>
          <p14:tracePt t="23934" x="4124325" y="3830638"/>
          <p14:tracePt t="23944" x="4029075" y="3830638"/>
          <p14:tracePt t="23946" x="3990975" y="3830638"/>
          <p14:tracePt t="23948" x="3981450" y="3830638"/>
          <p14:tracePt t="23950" x="3962400" y="3830638"/>
          <p14:tracePt t="23952" x="3935413" y="3840163"/>
          <p14:tracePt t="23955" x="3916363" y="3840163"/>
          <p14:tracePt t="23957" x="3897313" y="3840163"/>
          <p14:tracePt t="23959" x="3878263" y="3840163"/>
          <p14:tracePt t="23961" x="3849688" y="3840163"/>
          <p14:tracePt t="23963" x="3830638" y="3840163"/>
          <p14:tracePt t="23966" x="3792538" y="3840163"/>
          <p14:tracePt t="23968" x="3744913" y="3840163"/>
          <p14:tracePt t="23971" x="3725863" y="3840163"/>
          <p14:tracePt t="23973" x="3698875" y="3840163"/>
          <p14:tracePt t="23975" x="3689350" y="3849688"/>
          <p14:tracePt t="23980" x="3603625" y="3849688"/>
          <p14:tracePt t="23982" x="3584575" y="3849688"/>
          <p14:tracePt t="23985" x="3565525" y="3849688"/>
          <p14:tracePt t="23987" x="3546475" y="3849688"/>
          <p14:tracePt t="23988" x="3546475" y="3859213"/>
          <p14:tracePt t="23989" x="3517900" y="3859213"/>
          <p14:tracePt t="23990" x="3508375" y="3859213"/>
          <p14:tracePt t="23998" x="3452813" y="3859213"/>
          <p14:tracePt t="24000" x="3433763" y="3859213"/>
          <p14:tracePt t="24002" x="3424238" y="3859213"/>
          <p14:tracePt t="24004" x="3405188" y="3859213"/>
          <p14:tracePt t="24005" x="3386138" y="3859213"/>
          <p14:tracePt t="24008" x="3367088" y="3859213"/>
          <p14:tracePt t="24010" x="3357563" y="3859213"/>
          <p14:tracePt t="24012" x="3309938" y="3868738"/>
          <p14:tracePt t="24015" x="3290888" y="3868738"/>
          <p14:tracePt t="24017" x="3273425" y="3868738"/>
          <p14:tracePt t="24018" x="3254375" y="3868738"/>
          <p14:tracePt t="24019" x="3244850" y="3868738"/>
          <p14:tracePt t="24021" x="3225800" y="3868738"/>
          <p14:tracePt t="24027" x="3168650" y="3868738"/>
          <p14:tracePt t="24029" x="3149600" y="3868738"/>
          <p14:tracePt t="24030" x="3111500" y="3868738"/>
          <p14:tracePt t="24033" x="3092450" y="3868738"/>
          <p14:tracePt t="24035" x="3073400" y="3868738"/>
          <p14:tracePt t="24036" x="3046413" y="3868738"/>
          <p14:tracePt t="24038" x="3036888" y="3868738"/>
          <p14:tracePt t="24039" x="3017838" y="3868738"/>
          <p14:tracePt t="24040" x="3008313" y="3868738"/>
          <p14:tracePt t="24042" x="2989263" y="3859213"/>
          <p14:tracePt t="24044" x="2970213" y="3859213"/>
          <p14:tracePt t="24046" x="2941638" y="3859213"/>
          <p14:tracePt t="24047" x="2922588" y="3859213"/>
          <p14:tracePt t="24054" x="2865438" y="3859213"/>
          <p14:tracePt t="24056" x="2846388" y="3859213"/>
          <p14:tracePt t="24057" x="2827338" y="3859213"/>
          <p14:tracePt t="24060" x="2790825" y="3859213"/>
          <p14:tracePt t="24063" x="2762250" y="3859213"/>
          <p14:tracePt t="24065" x="2743200" y="3859213"/>
          <p14:tracePt t="24066" x="2724150" y="3859213"/>
          <p14:tracePt t="24068" x="2714625" y="3859213"/>
          <p14:tracePt t="24069" x="2686050" y="3859213"/>
          <p14:tracePt t="24070" x="2676525" y="3859213"/>
          <p14:tracePt t="24071" x="2667000" y="3859213"/>
          <p14:tracePt t="24073" x="2657475" y="3859213"/>
          <p14:tracePt t="24075" x="2638425" y="3859213"/>
          <p14:tracePt t="24077" x="2619375" y="3868738"/>
          <p14:tracePt t="24079" x="2592388" y="3868738"/>
          <p14:tracePt t="24081" x="2573338" y="3868738"/>
          <p14:tracePt t="24083" x="2554288" y="3878263"/>
          <p14:tracePt t="24085" x="2544763" y="3878263"/>
          <p14:tracePt t="24087" x="2535238" y="3887788"/>
          <p14:tracePt t="24090" x="2516188" y="3887788"/>
          <p14:tracePt t="24092" x="2497138" y="3887788"/>
          <p14:tracePt t="24095" x="2468563" y="3897313"/>
          <p14:tracePt t="24097" x="2439988" y="3897313"/>
          <p14:tracePt t="24100" x="2411413" y="3906838"/>
          <p14:tracePt t="24103" x="2382838" y="3916363"/>
          <p14:tracePt t="24105" x="2365375" y="3916363"/>
          <p14:tracePt t="24107" x="2346325" y="3925888"/>
          <p14:tracePt t="24110" x="2336800" y="3925888"/>
          <p14:tracePt t="24111" x="2317750" y="3935413"/>
          <p14:tracePt t="24113" x="2308225" y="3944938"/>
          <p14:tracePt t="24117" x="2289175" y="3954463"/>
          <p14:tracePt t="24127" x="2241550" y="3983038"/>
          <p14:tracePt t="24128" x="2232025" y="3992563"/>
          <p14:tracePt t="24130" x="2222500" y="4000500"/>
          <p14:tracePt t="24132" x="2203450" y="4010025"/>
          <p14:tracePt t="24133" x="2193925" y="4010025"/>
          <p14:tracePt t="24144" x="2165350" y="4038600"/>
          <p14:tracePt t="24147" x="2146300" y="4048125"/>
          <p14:tracePt t="24149" x="2138363" y="4057650"/>
          <p14:tracePt t="24152" x="2119313" y="4067175"/>
          <p14:tracePt t="24160" x="2100263" y="4067175"/>
          <p14:tracePt t="24162" x="2100263" y="4076700"/>
          <p14:tracePt t="24177" x="2052638" y="4105275"/>
          <p14:tracePt t="24178" x="2043113" y="4105275"/>
          <p14:tracePt t="24194" x="2024063" y="4114800"/>
          <p14:tracePt t="24196" x="2014538" y="4124325"/>
          <p14:tracePt t="24212" x="1966913" y="4143375"/>
          <p14:tracePt t="24214" x="1966913" y="4152900"/>
          <p14:tracePt t="24227" x="1919288" y="4191000"/>
          <p14:tracePt t="24229" x="1919288" y="4200525"/>
          <p14:tracePt t="24245" x="1882775" y="4256088"/>
          <p14:tracePt t="24247" x="1882775" y="4275138"/>
          <p14:tracePt t="24250" x="1873250" y="4303713"/>
          <p14:tracePt t="24262" x="1873250" y="4360863"/>
          <p14:tracePt t="24265" x="1873250" y="4408488"/>
          <p14:tracePt t="24267" x="1863725" y="4427538"/>
          <p14:tracePt t="24269" x="1863725" y="4437063"/>
          <p14:tracePt t="24278" x="1863725" y="4446588"/>
          <p14:tracePt t="24280" x="1873250" y="4446588"/>
          <p14:tracePt t="24296" x="1892300" y="4464050"/>
          <p14:tracePt t="24298" x="1901825" y="4464050"/>
          <p14:tracePt t="24310" x="1928813" y="4473575"/>
          <p14:tracePt t="24311" x="1938338" y="4473575"/>
          <p14:tracePt t="24327" x="1947863" y="4473575"/>
          <p14:tracePt t="24448" x="1947863" y="4464050"/>
          <p14:tracePt t="24453" x="1957388" y="4456113"/>
          <p14:tracePt t="24685" x="1966913" y="4456113"/>
          <p14:tracePt t="24693" x="1966913" y="4446588"/>
          <p14:tracePt t="24710" x="1976438" y="4446588"/>
          <p14:tracePt t="24727" x="2014538" y="4437063"/>
          <p14:tracePt t="24729" x="2033588" y="4437063"/>
          <p14:tracePt t="24732" x="2043113" y="4437063"/>
          <p14:tracePt t="24733" x="2052638" y="4437063"/>
          <p14:tracePt t="24743" x="2100263" y="4437063"/>
          <p14:tracePt t="24745" x="2128838" y="4437063"/>
          <p14:tracePt t="24747" x="2138363" y="4437063"/>
          <p14:tracePt t="24760" x="2193925" y="4437063"/>
          <p14:tracePt t="24762" x="2203450" y="4437063"/>
          <p14:tracePt t="24777" x="2241550" y="4437063"/>
          <p14:tracePt t="24849" x="2241550" y="4446588"/>
          <p14:tracePt t="24860" x="2212975" y="4464050"/>
          <p14:tracePt t="24877" x="2165350" y="4473575"/>
          <p14:tracePt t="24878" x="2155825" y="4473575"/>
          <p14:tracePt t="24893" x="2119313" y="4483100"/>
          <p14:tracePt t="24910" x="2090738" y="4483100"/>
          <p14:tracePt t="24928" x="2081213" y="4483100"/>
          <p14:tracePt t="24960" x="2071688" y="4492625"/>
          <p14:tracePt t="24993" x="2062163" y="4492625"/>
          <p14:tracePt t="25225" x="2071688" y="4492625"/>
          <p14:tracePt t="25242" x="2081213" y="4492625"/>
          <p14:tracePt t="25259" x="2090738" y="4492625"/>
          <p14:tracePt t="25276" x="2100263" y="4492625"/>
          <p14:tracePt t="25293" x="2128838" y="4492625"/>
          <p14:tracePt t="25309" x="2155825" y="4492625"/>
          <p14:tracePt t="25312" x="2165350" y="4492625"/>
          <p14:tracePt t="25313" x="2174875" y="4492625"/>
          <p14:tracePt t="25327" x="2232025" y="4492625"/>
          <p14:tracePt t="25329" x="2251075" y="4492625"/>
          <p14:tracePt t="25332" x="2260600" y="4492625"/>
          <p14:tracePt t="25343" x="2298700" y="4492625"/>
          <p14:tracePt t="25345" x="2308225" y="4492625"/>
          <p14:tracePt t="25360" x="2346325" y="4492625"/>
          <p14:tracePt t="25362" x="2355850" y="4492625"/>
          <p14:tracePt t="25376" x="2392363" y="4492625"/>
          <p14:tracePt t="25378" x="2401888" y="4483100"/>
          <p14:tracePt t="25393" x="2449513" y="4483100"/>
          <p14:tracePt t="25394" x="2459038" y="4483100"/>
          <p14:tracePt t="25410" x="2525713" y="4483100"/>
          <p14:tracePt t="25412" x="2535238" y="4483100"/>
          <p14:tracePt t="25414" x="2544763" y="4483100"/>
          <p14:tracePt t="25416" x="2554288" y="4483100"/>
          <p14:tracePt t="25426" x="2573338" y="4483100"/>
          <p14:tracePt t="25443" x="2600325" y="4483100"/>
          <p14:tracePt t="25460" x="2609850" y="4483100"/>
          <p14:tracePt t="25526" x="2573338" y="4464050"/>
          <p14:tracePt t="25543" x="2487613" y="4464050"/>
          <p14:tracePt t="25544" x="2478088" y="4464050"/>
          <p14:tracePt t="25546" x="2468563" y="4464050"/>
          <p14:tracePt t="25548" x="2449513" y="4464050"/>
          <p14:tracePt t="25550" x="2430463" y="4464050"/>
          <p14:tracePt t="25559" x="2382838" y="4464050"/>
          <p14:tracePt t="25562" x="2355850" y="4464050"/>
          <p14:tracePt t="25564" x="2336800" y="4464050"/>
          <p14:tracePt t="25567" x="2308225" y="4464050"/>
          <p14:tracePt t="25569" x="2298700" y="4464050"/>
          <p14:tracePt t="25571" x="2279650" y="4464050"/>
          <p14:tracePt t="25573" x="2260600" y="4464050"/>
          <p14:tracePt t="25574" x="2251075" y="4464050"/>
          <p14:tracePt t="25577" x="2232025" y="4464050"/>
          <p14:tracePt t="25579" x="2212975" y="4464050"/>
          <p14:tracePt t="25581" x="2184400" y="4464050"/>
          <p14:tracePt t="25583" x="2165350" y="4464050"/>
          <p14:tracePt t="25585" x="2155825" y="4464050"/>
          <p14:tracePt t="25587" x="2128838" y="4464050"/>
          <p14:tracePt t="25589" x="2119313" y="4464050"/>
          <p14:tracePt t="25590" x="2109788" y="4464050"/>
          <p14:tracePt t="25596" x="2071688" y="4456113"/>
          <p14:tracePt t="25611" x="2005013" y="4456113"/>
          <p14:tracePt t="25612" x="1995488" y="4456113"/>
          <p14:tracePt t="25627" x="1976438" y="4456113"/>
          <p14:tracePt t="25643" x="1966913" y="4456113"/>
          <p14:tracePt t="25645" x="1957388" y="4456113"/>
          <p14:tracePt t="25660" x="1947863" y="4456113"/>
          <p14:tracePt t="25676" x="1938338" y="4456113"/>
          <p14:tracePt t="25759" x="1928813" y="4456113"/>
          <p14:tracePt t="25902" x="1938338" y="4456113"/>
          <p14:tracePt t="25907" x="1957388" y="4456113"/>
          <p14:tracePt t="25909" x="1966913" y="4456113"/>
          <p14:tracePt t="25912" x="1976438" y="4456113"/>
          <p14:tracePt t="25914" x="1985963" y="4456113"/>
          <p14:tracePt t="25916" x="1995488" y="4456113"/>
          <p14:tracePt t="25917" x="2005013" y="4456113"/>
          <p14:tracePt t="25921" x="2014538" y="4456113"/>
          <p14:tracePt t="25927" x="2043113" y="4456113"/>
          <p14:tracePt t="25930" x="2052638" y="4456113"/>
          <p14:tracePt t="25943" x="2109788" y="4456113"/>
          <p14:tracePt t="25944" x="2119313" y="4456113"/>
          <p14:tracePt t="25959" x="2138363" y="4456113"/>
          <p14:tracePt t="26008" x="2146300" y="4456113"/>
          <p14:tracePt t="26014" x="2193925" y="4456113"/>
          <p14:tracePt t="26017" x="2212975" y="4473575"/>
          <p14:tracePt t="26020" x="2241550" y="4483100"/>
          <p14:tracePt t="26023" x="2279650" y="4492625"/>
          <p14:tracePt t="26025" x="2289175" y="4502150"/>
          <p14:tracePt t="26028" x="2327275" y="4511675"/>
          <p14:tracePt t="26030" x="2346325" y="4521200"/>
          <p14:tracePt t="26032" x="2373313" y="4530725"/>
          <p14:tracePt t="26035" x="2420938" y="4559300"/>
          <p14:tracePt t="26037" x="2468563" y="4587875"/>
          <p14:tracePt t="26040" x="2506663" y="4597400"/>
          <p14:tracePt t="26042" x="2544763" y="4616450"/>
          <p14:tracePt t="26045" x="2609850" y="4625975"/>
          <p14:tracePt t="26047" x="2657475" y="4664075"/>
          <p14:tracePt t="26049" x="2705100" y="4683125"/>
          <p14:tracePt t="26052" x="2743200" y="4700588"/>
          <p14:tracePt t="26054" x="2771775" y="4719638"/>
          <p14:tracePt t="26056" x="2819400" y="4729163"/>
          <p14:tracePt t="26058" x="2846388" y="4748213"/>
          <p14:tracePt t="26060" x="2903538" y="4757738"/>
          <p14:tracePt t="26063" x="2932113" y="4767263"/>
          <p14:tracePt t="26066" x="2979738" y="4767263"/>
          <p14:tracePt t="26068" x="3036888" y="4776788"/>
          <p14:tracePt t="26071" x="3063875" y="4776788"/>
          <p14:tracePt t="26074" x="3092450" y="4776788"/>
          <p14:tracePt t="26077" x="3159125" y="4776788"/>
          <p14:tracePt t="26079" x="3187700" y="4776788"/>
          <p14:tracePt t="26082" x="3225800" y="4776788"/>
          <p14:tracePt t="26084" x="3263900" y="4776788"/>
          <p14:tracePt t="26087" x="3300413" y="4776788"/>
          <p14:tracePt t="26089" x="3328988" y="4786313"/>
          <p14:tracePt t="26092" x="3357563" y="4786313"/>
          <p14:tracePt t="26095" x="3386138" y="4786313"/>
          <p14:tracePt t="26097" x="3395663" y="4786313"/>
          <p14:tracePt t="26099" x="3414713" y="4786313"/>
          <p14:tracePt t="26107" x="3433763" y="4786313"/>
          <p14:tracePt t="26125" x="3433763" y="4767263"/>
          <p14:tracePt t="26142" x="3443288" y="4710113"/>
          <p14:tracePt t="26159" x="3433763" y="4691063"/>
          <p14:tracePt t="26176" x="3424238" y="4691063"/>
          <p14:tracePt t="26178" x="3414713" y="4691063"/>
          <p14:tracePt t="26192" x="3395663" y="4691063"/>
          <p14:tracePt t="26194" x="3386138" y="4691063"/>
          <p14:tracePt t="26310" x="3395663" y="4691063"/>
          <p14:tracePt t="26316" x="3414713" y="4691063"/>
          <p14:tracePt t="26318" x="3433763" y="4691063"/>
          <p14:tracePt t="26320" x="3443288" y="4691063"/>
          <p14:tracePt t="26326" x="3481388" y="4691063"/>
          <p14:tracePt t="26328" x="3498850" y="4691063"/>
          <p14:tracePt t="26330" x="3536950" y="4691063"/>
          <p14:tracePt t="26332" x="3546475" y="4691063"/>
          <p14:tracePt t="26343" x="3632200" y="4691063"/>
          <p14:tracePt t="26345" x="3641725" y="4691063"/>
          <p14:tracePt t="26347" x="3670300" y="4691063"/>
          <p14:tracePt t="26349" x="3679825" y="4691063"/>
          <p14:tracePt t="26359" x="3754438" y="4691063"/>
          <p14:tracePt t="26362" x="3773488" y="4691063"/>
          <p14:tracePt t="26377" x="3906838" y="4691063"/>
          <p14:tracePt t="26380" x="3935413" y="4691063"/>
          <p14:tracePt t="26383" x="3952875" y="4691063"/>
          <p14:tracePt t="26388" x="4000500" y="4691063"/>
          <p14:tracePt t="26390" x="4010025" y="4691063"/>
          <p14:tracePt t="26397" x="4086225" y="4691063"/>
          <p14:tracePt t="26399" x="4105275" y="4700588"/>
          <p14:tracePt t="26401" x="4133850" y="4700588"/>
          <p14:tracePt t="26403" x="4152900" y="4700588"/>
          <p14:tracePt t="26406" x="4171950" y="4700588"/>
          <p14:tracePt t="26409" x="4198938" y="4700588"/>
          <p14:tracePt t="26412" x="4217988" y="4700588"/>
          <p14:tracePt t="26418" x="4256088" y="4700588"/>
          <p14:tracePt t="26420" x="4265613" y="4700588"/>
          <p14:tracePt t="26422" x="4275138" y="4700588"/>
          <p14:tracePt t="26428" x="4294188" y="4700588"/>
          <p14:tracePt t="26442" x="4303713" y="4700588"/>
          <p14:tracePt t="26517" x="4303713" y="4710113"/>
          <p14:tracePt t="26578" x="4303713" y="4719638"/>
          <p14:tracePt t="26583" x="4322763" y="4719638"/>
          <p14:tracePt t="26585" x="4332288" y="4719638"/>
          <p14:tracePt t="26587" x="4341813" y="4719638"/>
          <p14:tracePt t="26589" x="4360863" y="4719638"/>
          <p14:tracePt t="26595" x="4406900" y="4719638"/>
          <p14:tracePt t="26598" x="4425950" y="4719638"/>
          <p14:tracePt t="26601" x="4454525" y="4719638"/>
          <p14:tracePt t="26602" x="4464050" y="4719638"/>
          <p14:tracePt t="26609" x="4511675" y="4719638"/>
          <p14:tracePt t="26611" x="4530725" y="4719638"/>
          <p14:tracePt t="26614" x="4559300" y="4719638"/>
          <p14:tracePt t="26616" x="4568825" y="4719638"/>
          <p14:tracePt t="26627" x="4662488" y="4700588"/>
          <p14:tracePt t="26630" x="4691063" y="4700588"/>
          <p14:tracePt t="26632" x="4700588" y="4691063"/>
          <p14:tracePt t="26634" x="4719638" y="4691063"/>
          <p14:tracePt t="26642" x="4776788" y="4683125"/>
          <p14:tracePt t="26644" x="4786313" y="4683125"/>
          <p14:tracePt t="26646" x="4805363" y="4683125"/>
          <p14:tracePt t="26648" x="4824413" y="4683125"/>
          <p14:tracePt t="26659" x="4889500" y="4664075"/>
          <p14:tracePt t="26661" x="4908550" y="4664075"/>
          <p14:tracePt t="26663" x="4927600" y="4664075"/>
          <p14:tracePt t="26666" x="4937125" y="4654550"/>
          <p14:tracePt t="26668" x="4946650" y="4645025"/>
          <p14:tracePt t="26670" x="4965700" y="4645025"/>
          <p14:tracePt t="26673" x="4975225" y="4645025"/>
          <p14:tracePt t="26680" x="5003800" y="4635500"/>
          <p14:tracePt t="26692" x="5022850" y="4635500"/>
          <p14:tracePt t="26759" x="5013325" y="4635500"/>
          <p14:tracePt t="26761" x="5013325" y="4645025"/>
          <p14:tracePt t="26767" x="5003800" y="4664075"/>
          <p14:tracePt t="26769" x="4994275" y="4664075"/>
          <p14:tracePt t="26776" x="4994275" y="4673600"/>
          <p14:tracePt t="26779" x="4984750" y="4683125"/>
          <p14:tracePt t="26809" x="4975225" y="4691063"/>
          <p14:tracePt t="27210" x="4984750" y="4691063"/>
          <p14:tracePt t="27222" x="4994275" y="4683125"/>
          <p14:tracePt t="27235" x="5003800" y="4683125"/>
          <p14:tracePt t="27259" x="5013325" y="4673600"/>
          <p14:tracePt t="27736" x="5013325" y="4664075"/>
          <p14:tracePt t="27740" x="5022850" y="4664075"/>
          <p14:tracePt t="27742" x="5032375" y="4654550"/>
          <p14:tracePt t="27758" x="5126038" y="4597400"/>
          <p14:tracePt t="27761" x="5145088" y="4578350"/>
          <p14:tracePt t="27764" x="5173663" y="4568825"/>
          <p14:tracePt t="27766" x="5202238" y="4559300"/>
          <p14:tracePt t="27769" x="5211763" y="4549775"/>
          <p14:tracePt t="27771" x="5259388" y="4530725"/>
          <p14:tracePt t="27774" x="5268913" y="4530725"/>
          <p14:tracePt t="27777" x="5305425" y="4521200"/>
          <p14:tracePt t="27780" x="5343525" y="4511675"/>
          <p14:tracePt t="27782" x="5362575" y="4502150"/>
          <p14:tracePt t="27785" x="5391150" y="4483100"/>
          <p14:tracePt t="27787" x="5419725" y="4483100"/>
          <p14:tracePt t="27789" x="5457825" y="4473575"/>
          <p14:tracePt t="27791" x="5476875" y="4473575"/>
          <p14:tracePt t="27794" x="5505450" y="4464050"/>
          <p14:tracePt t="27797" x="5532438" y="4456113"/>
          <p14:tracePt t="27799" x="5561013" y="4456113"/>
          <p14:tracePt t="27802" x="5580063" y="4446588"/>
          <p14:tracePt t="27804" x="5589588" y="4446588"/>
          <p14:tracePt t="27807" x="5608638" y="4446588"/>
          <p14:tracePt t="27810" x="5627688" y="4437063"/>
          <p14:tracePt t="27812" x="5646738" y="4437063"/>
          <p14:tracePt t="27815" x="5656263" y="4437063"/>
          <p14:tracePt t="27841" x="5703888" y="4427538"/>
          <p14:tracePt t="27875" x="5732463" y="4437063"/>
          <p14:tracePt t="27891" x="5768975" y="4464050"/>
          <p14:tracePt t="27893" x="5788025" y="4473575"/>
          <p14:tracePt t="27895" x="5797550" y="4473575"/>
          <p14:tracePt t="27897" x="5807075" y="4473575"/>
          <p14:tracePt t="27908" x="5845175" y="4502150"/>
          <p14:tracePt t="27909" x="5854700" y="4502150"/>
          <p14:tracePt t="27924" x="5921375" y="4521200"/>
          <p14:tracePt t="27926" x="5930900" y="4540250"/>
          <p14:tracePt t="27942" x="6015038" y="4549775"/>
          <p14:tracePt t="27944" x="6024563" y="4549775"/>
          <p14:tracePt t="27947" x="6043613" y="4559300"/>
          <p14:tracePt t="27949" x="6062663" y="4559300"/>
          <p14:tracePt t="27951" x="6072188" y="4559300"/>
          <p14:tracePt t="27953" x="6091238" y="4559300"/>
          <p14:tracePt t="27954" x="6100763" y="4568825"/>
          <p14:tracePt t="27956" x="6110288" y="4568825"/>
          <p14:tracePt t="27958" x="6129338" y="4568825"/>
          <p14:tracePt t="27963" x="6167438" y="4568825"/>
          <p14:tracePt t="27965" x="6176963" y="4568825"/>
          <p14:tracePt t="27967" x="6205538" y="4568825"/>
          <p14:tracePt t="27974" x="6251575" y="4568825"/>
          <p14:tracePt t="27976" x="6261100" y="4578350"/>
          <p14:tracePt t="27991" x="6327775" y="4578350"/>
          <p14:tracePt t="27992" x="6337300" y="4578350"/>
          <p14:tracePt t="28007" x="6365875" y="4578350"/>
          <p14:tracePt t="28009" x="6375400" y="4578350"/>
          <p14:tracePt t="28025" x="6403975" y="4587875"/>
          <p14:tracePt t="28026" x="6413500" y="4587875"/>
          <p14:tracePt t="28042" x="6450013" y="4587875"/>
          <p14:tracePt t="28044" x="6450013" y="4597400"/>
          <p14:tracePt t="28047" x="6459538" y="4597400"/>
          <p14:tracePt t="28058" x="6488113" y="4597400"/>
          <p14:tracePt t="28074" x="6497638" y="4597400"/>
          <p14:tracePt t="28150" x="6507163" y="4597400"/>
          <p14:tracePt t="28165" x="6516688" y="4597400"/>
          <p14:tracePt t="28174" x="6526213" y="4597400"/>
          <p14:tracePt t="28176" x="6535738" y="4597400"/>
          <p14:tracePt t="28191" x="6554788" y="4568825"/>
          <p14:tracePt t="28193" x="6564313" y="4559300"/>
          <p14:tracePt t="28208" x="6602413" y="4502150"/>
          <p14:tracePt t="28224" x="6611938" y="4483100"/>
          <p14:tracePt t="28240" x="6621463" y="4473575"/>
          <p14:tracePt t="28367" x="6630988" y="4473575"/>
          <p14:tracePt t="28390" x="6650038" y="4483100"/>
          <p14:tracePt t="28407" x="6667500" y="4492625"/>
          <p14:tracePt t="28425" x="6677025" y="4492625"/>
          <p14:tracePt t="28492" x="6677025" y="4502150"/>
          <p14:tracePt t="28497" x="6667500" y="4502150"/>
          <p14:tracePt t="28507" x="6650038" y="4502150"/>
          <p14:tracePt t="28510" x="6621463" y="4511675"/>
          <p14:tracePt t="28523" x="6545263" y="4521200"/>
          <p14:tracePt t="28526" x="6526213" y="4540250"/>
          <p14:tracePt t="28528" x="6516688" y="4540250"/>
          <p14:tracePt t="28531" x="6497638" y="4540250"/>
          <p14:tracePt t="28533" x="6488113" y="4549775"/>
          <p14:tracePt t="28535" x="6469063" y="4559300"/>
          <p14:tracePt t="28537" x="6459538" y="4559300"/>
          <p14:tracePt t="28543" x="6413500" y="4568825"/>
          <p14:tracePt t="28546" x="6384925" y="4568825"/>
          <p14:tracePt t="28558" x="6299200" y="4578350"/>
          <p14:tracePt t="28559" x="6280150" y="4587875"/>
          <p14:tracePt t="28574" x="6176963" y="4597400"/>
          <p14:tracePt t="28576" x="6167438" y="4597400"/>
          <p14:tracePt t="28591" x="6091238" y="4606925"/>
          <p14:tracePt t="28608" x="5986463" y="4616450"/>
          <p14:tracePt t="28611" x="5959475" y="4625975"/>
          <p14:tracePt t="28623" x="5921375" y="4635500"/>
          <p14:tracePt t="28625" x="5911850" y="4635500"/>
          <p14:tracePt t="28626" x="5902325" y="4635500"/>
          <p14:tracePt t="28640" x="5854700" y="4635500"/>
          <p14:tracePt t="28657" x="5788025" y="4645025"/>
          <p14:tracePt t="28658" x="5778500" y="4645025"/>
          <p14:tracePt t="28660" x="5768975" y="4645025"/>
          <p14:tracePt t="28673" x="5741988" y="4654550"/>
          <p14:tracePt t="28675" x="5732463" y="4654550"/>
          <p14:tracePt t="28742" x="5722938" y="4654550"/>
          <p14:tracePt t="28757" x="5713413" y="4654550"/>
          <p14:tracePt t="28758" x="5713413" y="4664075"/>
          <p14:tracePt t="28773" x="5703888" y="4664075"/>
          <p14:tracePt t="28836" x="5713413" y="4673600"/>
          <p14:tracePt t="28842" x="5751513" y="4683125"/>
          <p14:tracePt t="28844" x="5768975" y="4691063"/>
          <p14:tracePt t="28846" x="5778500" y="4700588"/>
          <p14:tracePt t="28858" x="5845175" y="4719638"/>
          <p14:tracePt t="28873" x="5873750" y="4729163"/>
          <p14:tracePt t="28875" x="5892800" y="4738688"/>
          <p14:tracePt t="28890" x="5940425" y="4757738"/>
          <p14:tracePt t="28892" x="5949950" y="4757738"/>
          <p14:tracePt t="28906" x="5995988" y="4776788"/>
          <p14:tracePt t="28924" x="6043613" y="4824413"/>
          <p14:tracePt t="28926" x="6053138" y="4843463"/>
          <p14:tracePt t="28928" x="6053138" y="4852988"/>
          <p14:tracePt t="28929" x="6062663" y="4852988"/>
          <p14:tracePt t="28930" x="6062663" y="4862513"/>
          <p14:tracePt t="28932" x="6072188" y="4872038"/>
          <p14:tracePt t="28940" x="6081713" y="4918075"/>
          <p14:tracePt t="28942" x="6081713" y="4937125"/>
          <p14:tracePt t="28943" x="6081713" y="4946650"/>
          <p14:tracePt t="28956" x="6081713" y="5013325"/>
          <p14:tracePt t="28958" x="6081713" y="5022850"/>
          <p14:tracePt t="28973" x="6053138" y="5070475"/>
          <p14:tracePt t="28975" x="6053138" y="5089525"/>
          <p14:tracePt t="28977" x="6043613" y="5099050"/>
          <p14:tracePt t="28990" x="6005513" y="5192713"/>
          <p14:tracePt t="28992" x="6005513" y="5202238"/>
          <p14:tracePt t="28994" x="6005513" y="5221288"/>
          <p14:tracePt t="28996" x="6005513" y="5240338"/>
          <p14:tracePt t="28998" x="6005513" y="5259388"/>
          <p14:tracePt t="28999" x="6005513" y="5278438"/>
          <p14:tracePt t="29001" x="5995988" y="5287963"/>
          <p14:tracePt t="29002" x="5995988" y="5297488"/>
          <p14:tracePt t="29007" x="5995988" y="5326063"/>
          <p14:tracePt t="29023" x="5995988" y="5364163"/>
          <p14:tracePt t="29176" x="5995988" y="5372100"/>
          <p14:tracePt t="29180" x="5995988" y="5391150"/>
          <p14:tracePt t="29189" x="6015038" y="5438775"/>
          <p14:tracePt t="29191" x="6024563" y="5448300"/>
          <p14:tracePt t="29193" x="6024563" y="5457825"/>
          <p14:tracePt t="29195" x="6034088" y="5467350"/>
          <p14:tracePt t="29197" x="6043613" y="5476875"/>
          <p14:tracePt t="29207" x="6053138" y="5514975"/>
          <p14:tracePt t="29209" x="6072188" y="5534025"/>
          <p14:tracePt t="29225" x="6091238" y="5591175"/>
          <p14:tracePt t="29227" x="6100763" y="5591175"/>
          <p14:tracePt t="29240" x="6119813" y="5627688"/>
          <p14:tracePt t="29281" x="6129338" y="5627688"/>
          <p14:tracePt t="29343" x="6129338" y="5637213"/>
          <p14:tracePt t="29348" x="6138863" y="5646738"/>
          <p14:tracePt t="29350" x="6148388" y="5656263"/>
          <p14:tracePt t="29357" x="6148388" y="5675313"/>
          <p14:tracePt t="29374" x="6157913" y="5675313"/>
          <p14:tracePt t="29390" x="6167438" y="5684838"/>
          <p14:tracePt t="29407" x="6167438" y="5703888"/>
          <p14:tracePt t="29409" x="6176963" y="5703888"/>
          <p14:tracePt t="29423" x="6186488" y="5722938"/>
          <p14:tracePt t="29425" x="6186488" y="5732463"/>
          <p14:tracePt t="29457" x="6186488" y="5761038"/>
          <p14:tracePt t="29474" x="6205538" y="5799138"/>
          <p14:tracePt t="29475" x="6213475" y="5818188"/>
          <p14:tracePt t="29477" x="6213475" y="5827713"/>
          <p14:tracePt t="29490" x="6242050" y="5902325"/>
          <p14:tracePt t="29493" x="6251575" y="5921375"/>
          <p14:tracePt t="29495" x="6251575" y="5930900"/>
          <p14:tracePt t="29498" x="6251575" y="5949950"/>
          <p14:tracePt t="29499" x="6251575" y="5969000"/>
          <p14:tracePt t="29507" x="6261100" y="5988050"/>
          <p14:tracePt t="29523" x="6289675" y="6054725"/>
          <p14:tracePt t="29525" x="6299200" y="6054725"/>
          <p14:tracePt t="29528" x="6299200" y="6072188"/>
          <p14:tracePt t="29530" x="6308725" y="6091238"/>
          <p14:tracePt t="29532" x="6308725" y="6100763"/>
          <p14:tracePt t="29540" x="6327775" y="6129338"/>
          <p14:tracePt t="29542" x="6327775" y="6138863"/>
          <p14:tracePt t="29544" x="6327775" y="6148388"/>
          <p14:tracePt t="29546" x="6337300" y="6157913"/>
          <p14:tracePt t="29573" x="6394450" y="6289675"/>
          <p14:tracePt t="29589" x="6403975" y="6308725"/>
          <p14:tracePt t="29649" x="6413500" y="6318250"/>
          <p14:tracePt t="29656" x="6423025" y="6327775"/>
          <p14:tracePt t="29672" x="6450013" y="6356350"/>
          <p14:tracePt t="29689" x="6478588" y="6384925"/>
          <p14:tracePt t="29691" x="6478588" y="6394450"/>
          <p14:tracePt t="29692" x="6488113" y="6394450"/>
          <p14:tracePt t="29706" x="6497638" y="6403975"/>
          <p14:tracePt t="29723" x="6507163" y="6403975"/>
          <p14:tracePt t="29739" x="6516688" y="6413500"/>
          <p14:tracePt t="29740" x="6516688" y="6423025"/>
          <p14:tracePt t="29756" x="6535738" y="6432550"/>
          <p14:tracePt t="29758" x="6535738" y="6442075"/>
          <p14:tracePt t="29773" x="6554788" y="6451600"/>
          <p14:tracePt t="29789" x="6573838" y="6470650"/>
          <p14:tracePt t="29867" x="6583363" y="6470650"/>
          <p14:tracePt t="29874" x="6592888" y="6470650"/>
          <p14:tracePt t="29889" x="6611938" y="6489700"/>
          <p14:tracePt t="29891" x="6621463" y="6499225"/>
          <p14:tracePt t="29906" x="6640513" y="6508750"/>
          <p14:tracePt t="29923" x="6667500" y="6516688"/>
          <p14:tracePt t="29925" x="6667500" y="6526213"/>
          <p14:tracePt t="29927" x="6677025" y="6535738"/>
          <p14:tracePt t="29928" x="6686550" y="6535738"/>
          <p14:tracePt t="29939" x="6696075" y="6545263"/>
          <p14:tracePt t="29941" x="6705600" y="6545263"/>
          <p14:tracePt t="29956" x="6715125" y="6554788"/>
          <p14:tracePt t="29973" x="6724650" y="6564313"/>
          <p14:tracePt t="29990" x="6753225" y="6583363"/>
          <p14:tracePt t="30005" x="6762750" y="6592888"/>
          <p14:tracePt t="30007" x="6781800" y="6592888"/>
          <p14:tracePt t="30010" x="6781800" y="6602413"/>
          <p14:tracePt t="30011" x="6791325" y="6602413"/>
          <p14:tracePt t="30039" x="6829425" y="6640513"/>
          <p14:tracePt t="30056" x="6848475" y="6659563"/>
          <p14:tracePt t="30076" x="6858000" y="6659563"/>
          <p14:tracePt t="30210" x="6858000" y="6669088"/>
          <p14:tracePt t="30214" x="6858000" y="6688138"/>
          <p14:tracePt t="30222" x="6867525" y="6707188"/>
          <p14:tracePt t="30239" x="6867525" y="6735763"/>
          <p14:tracePt t="30256" x="6877050" y="6753225"/>
          <p14:tracePt t="30272" x="6877050" y="6791325"/>
          <p14:tracePt t="30274" x="6877050" y="6810375"/>
          <p14:tracePt t="31053" x="8332788" y="6819900"/>
          <p14:tracePt t="31055" x="8380413" y="6800850"/>
          <p14:tracePt t="31056" x="8418513" y="6762750"/>
          <p14:tracePt t="31058" x="8428038" y="6753225"/>
          <p14:tracePt t="31059" x="8456613" y="6726238"/>
          <p14:tracePt t="31064" x="8531225" y="6640513"/>
          <p14:tracePt t="31065" x="8559800" y="6611938"/>
          <p14:tracePt t="31066" x="8588375" y="6583363"/>
          <p14:tracePt t="31068" x="8597900" y="6564313"/>
          <p14:tracePt t="31069" x="8645525" y="6516688"/>
          <p14:tracePt t="31070" x="8655050" y="6489700"/>
          <p14:tracePt t="31071" x="8683625" y="6470650"/>
          <p14:tracePt t="31073" x="8710613" y="6442075"/>
          <p14:tracePt t="31074" x="8720138" y="6423025"/>
          <p14:tracePt t="31075" x="8767763" y="6365875"/>
          <p14:tracePt t="31082" x="8843963" y="6243638"/>
          <p14:tracePt t="31083" x="8853488" y="6243638"/>
          <p14:tracePt t="31089" x="8901113" y="6196013"/>
          <p14:tracePt t="31091" x="8918575" y="6196013"/>
          <p14:tracePt t="31092" x="8928100" y="6196013"/>
          <p14:tracePt t="31093" x="8928100" y="6186488"/>
          <p14:tracePt t="31094" x="8937625" y="6176963"/>
          <p14:tracePt t="31095" x="8956675" y="6167438"/>
          <p14:tracePt t="31097" x="8985250" y="6157913"/>
          <p14:tracePt t="31104" x="9061450" y="6091238"/>
          <p14:tracePt t="31122" x="9250363" y="5997575"/>
          <p14:tracePt t="31123" x="9269413" y="5997575"/>
          <p14:tracePt t="31124" x="9278938" y="5988050"/>
          <p14:tracePt t="31126" x="9317038" y="5969000"/>
          <p14:tracePt t="31127" x="9345613" y="5959475"/>
          <p14:tracePt t="31129" x="9355138" y="5959475"/>
          <p14:tracePt t="31130" x="9372600" y="5921375"/>
          <p14:tracePt t="31132" x="9391650" y="5921375"/>
          <p14:tracePt t="31137" x="9458325" y="5892800"/>
          <p14:tracePt t="31138" x="9467850" y="5883275"/>
          <p14:tracePt t="31139" x="9486900" y="5883275"/>
          <p14:tracePt t="31140" x="9496425" y="5883275"/>
          <p14:tracePt t="31154" x="9618663" y="5827713"/>
          <p14:tracePt t="31155" x="9628188" y="5827713"/>
          <p14:tracePt t="31156" x="9647238" y="5818188"/>
          <p14:tracePt t="31171" x="9704388" y="5789613"/>
          <p14:tracePt t="31172" x="9713913" y="5789613"/>
          <p14:tracePt t="31188" x="9732963" y="5780088"/>
          <p14:tracePt t="31189" x="9742488" y="5780088"/>
          <p14:tracePt t="31191" x="9742488" y="5770563"/>
          <p14:tracePt t="31204" x="9809163" y="5741988"/>
          <p14:tracePt t="31205" x="9826625" y="5732463"/>
          <p14:tracePt t="31207" x="9845675" y="5713413"/>
          <p14:tracePt t="31221" x="10007600" y="5618163"/>
          <p14:tracePt t="31222" x="10026650" y="5618163"/>
          <p14:tracePt t="31224" x="10045700" y="5608638"/>
          <p14:tracePt t="31225" x="10063163" y="5591175"/>
          <p14:tracePt t="31227" x="10091738" y="5581650"/>
          <p14:tracePt t="31229" x="10120313" y="5572125"/>
          <p14:tracePt t="31229" x="10129838" y="5562600"/>
          <p14:tracePt t="31231" x="10139363" y="5553075"/>
          <p14:tracePt t="31232" x="10167938" y="5534025"/>
          <p14:tracePt t="31234" x="10177463" y="5524500"/>
          <p14:tracePt t="31240" x="10299700" y="5438775"/>
          <p14:tracePt t="31241" x="10337800" y="5410200"/>
          <p14:tracePt t="31243" x="10375900" y="5381625"/>
          <p14:tracePt t="31244" x="10423525" y="5345113"/>
          <p14:tracePt t="31246" x="10452100" y="5307013"/>
          <p14:tracePt t="31247" x="10471150" y="5297488"/>
          <p14:tracePt t="31248" x="10498138" y="5268913"/>
          <p14:tracePt t="31249" x="10545763" y="5221288"/>
          <p14:tracePt t="31250" x="10564813" y="5211763"/>
          <p14:tracePt t="31252" x="10593388" y="5202238"/>
          <p14:tracePt t="31253" x="10602913" y="5173663"/>
          <p14:tracePt t="31255" x="10621963" y="5164138"/>
          <p14:tracePt t="31256" x="10641013" y="5145088"/>
          <p14:tracePt t="31258" x="10650538" y="5145088"/>
          <p14:tracePt t="31259" x="10660063" y="5137150"/>
          <p14:tracePt t="31260" x="10660063" y="5127625"/>
          <p14:tracePt t="31266" x="10707688" y="5108575"/>
          <p14:tracePt t="31268" x="10717213" y="5108575"/>
          <p14:tracePt t="31269" x="10717213" y="5099050"/>
          <p14:tracePt t="31270" x="10725150" y="5099050"/>
          <p14:tracePt t="31271" x="10734675" y="5089525"/>
          <p14:tracePt t="31272" x="10744200" y="5080000"/>
          <p14:tracePt t="31275" x="10772775" y="5060950"/>
          <p14:tracePt t="31288" x="10829925" y="5013325"/>
          <p14:tracePt t="31289" x="10829925" y="5003800"/>
          <p14:tracePt t="31345" x="10820400" y="5003800"/>
          <p14:tracePt t="31349" x="10810875" y="5003800"/>
          <p14:tracePt t="31354" x="10791825" y="5003800"/>
          <p14:tracePt t="31357" x="10772775" y="5013325"/>
          <p14:tracePt t="31372" x="10753725" y="5013325"/>
          <p14:tracePt t="31413" x="10753725" y="4994275"/>
          <p14:tracePt t="31415" x="10753725" y="4975225"/>
          <p14:tracePt t="31417" x="10753725" y="4946650"/>
          <p14:tracePt t="31419" x="10744200" y="4937125"/>
          <p14:tracePt t="31421" x="10744200" y="4918075"/>
          <p14:tracePt t="31423" x="10744200" y="4891088"/>
          <p14:tracePt t="31425" x="10744200" y="4872038"/>
          <p14:tracePt t="31426" x="10734675" y="4862513"/>
          <p14:tracePt t="31427" x="10734675" y="4852988"/>
          <p14:tracePt t="31432" x="10734675" y="4824413"/>
          <p14:tracePt t="31438" x="10725150" y="4786313"/>
          <p14:tracePt t="31441" x="10717213" y="4767263"/>
          <p14:tracePt t="31443" x="10717213" y="4748213"/>
          <p14:tracePt t="31445" x="10698163" y="4729163"/>
          <p14:tracePt t="31456" x="10688638" y="4710113"/>
          <p14:tracePt t="31488" x="10679113" y="4710113"/>
          <p14:tracePt t="31505" x="10583863" y="4710113"/>
          <p14:tracePt t="31508" x="10555288" y="4719638"/>
          <p14:tracePt t="31510" x="10526713" y="4729163"/>
          <p14:tracePt t="31512" x="10507663" y="4729163"/>
          <p14:tracePt t="31514" x="10480675" y="4729163"/>
          <p14:tracePt t="31516" x="10442575" y="4738688"/>
          <p14:tracePt t="31518" x="10414000" y="4748213"/>
          <p14:tracePt t="31520" x="10394950" y="4748213"/>
          <p14:tracePt t="31522" x="10356850" y="4757738"/>
          <p14:tracePt t="31524" x="10309225" y="4757738"/>
          <p14:tracePt t="31526" x="10272713" y="4757738"/>
          <p14:tracePt t="31527" x="10225088" y="4767263"/>
          <p14:tracePt t="31529" x="10177463" y="4767263"/>
          <p14:tracePt t="31531" x="10120313" y="4767263"/>
          <p14:tracePt t="31533" x="10063163" y="4767263"/>
          <p14:tracePt t="31535" x="10026650" y="4767263"/>
          <p14:tracePt t="31536" x="9988550" y="4767263"/>
          <p14:tracePt t="31537" x="9921875" y="4786313"/>
          <p14:tracePt t="31539" x="9883775" y="4786313"/>
          <p14:tracePt t="31540" x="9790113" y="4795838"/>
          <p14:tracePt t="31542" x="9742488" y="4795838"/>
          <p14:tracePt t="31544" x="9637713" y="4795838"/>
          <p14:tracePt t="31545" x="9591675" y="4805363"/>
          <p14:tracePt t="31548" x="9410700" y="4824413"/>
          <p14:tracePt t="31550" x="9297988" y="4824413"/>
          <p14:tracePt t="31552" x="9174163" y="4824413"/>
          <p14:tracePt t="31554" x="9032875" y="4824413"/>
          <p14:tracePt t="31556" x="8882063" y="4824413"/>
          <p14:tracePt t="31558" x="8739188" y="4824413"/>
          <p14:tracePt t="31560" x="8597900" y="4824413"/>
          <p14:tracePt t="31561" x="8502650" y="4824413"/>
          <p14:tracePt t="31562" x="8437563" y="4824413"/>
          <p14:tracePt t="31564" x="8266113" y="4833938"/>
          <p14:tracePt t="31566" x="8105775" y="4852988"/>
          <p14:tracePt t="31567" x="7945438" y="4852988"/>
          <p14:tracePt t="31569" x="7831138" y="4852988"/>
          <p14:tracePt t="31572" x="7594600" y="4872038"/>
          <p14:tracePt t="31574" x="7405688" y="4881563"/>
          <p14:tracePt t="31576" x="7216775" y="4881563"/>
          <p14:tracePt t="31577" x="7075488" y="4881563"/>
          <p14:tracePt t="31578" x="7008813" y="4881563"/>
          <p14:tracePt t="31580" x="6913563" y="4881563"/>
          <p14:tracePt t="31581" x="6772275" y="4881563"/>
          <p14:tracePt t="31582" x="6705600" y="4881563"/>
          <p14:tracePt t="31584" x="6564313" y="4881563"/>
          <p14:tracePt t="31586" x="6497638" y="4881563"/>
          <p14:tracePt t="31588" x="6375400" y="4881563"/>
          <p14:tracePt t="31589" x="6270625" y="4881563"/>
          <p14:tracePt t="31591" x="6232525" y="4881563"/>
          <p14:tracePt t="31593" x="6100763" y="4881563"/>
          <p14:tracePt t="31596" x="6024563" y="4881563"/>
          <p14:tracePt t="31598" x="5969000" y="4881563"/>
          <p14:tracePt t="31600" x="5892800" y="4881563"/>
          <p14:tracePt t="31602" x="5835650" y="4881563"/>
          <p14:tracePt t="31604" x="5788025" y="4881563"/>
          <p14:tracePt t="31605" x="5722938" y="4881563"/>
          <p14:tracePt t="31607" x="5627688" y="4881563"/>
          <p14:tracePt t="31610" x="5561013" y="4881563"/>
          <p14:tracePt t="31612" x="5495925" y="4881563"/>
          <p14:tracePt t="31614" x="5438775" y="4881563"/>
          <p14:tracePt t="31616" x="5391150" y="4872038"/>
          <p14:tracePt t="31618" x="5343525" y="4872038"/>
          <p14:tracePt t="31620" x="5324475" y="4872038"/>
          <p14:tracePt t="31622" x="5278438" y="4872038"/>
          <p14:tracePt t="31624" x="5240338" y="4872038"/>
          <p14:tracePt t="31625" x="5192713" y="4872038"/>
          <p14:tracePt t="31627" x="5145088" y="4872038"/>
          <p14:tracePt t="31629" x="5135563" y="4872038"/>
          <p14:tracePt t="31631" x="5106988" y="4872038"/>
          <p14:tracePt t="31632" x="5080000" y="4872038"/>
          <p14:tracePt t="31634" x="5051425" y="4872038"/>
          <p14:tracePt t="31636" x="5032375" y="4872038"/>
          <p14:tracePt t="31638" x="5013325" y="4872038"/>
          <p14:tracePt t="31640" x="4965700" y="4872038"/>
          <p14:tracePt t="31643" x="4946650" y="4872038"/>
          <p14:tracePt t="31645" x="4927600" y="4872038"/>
          <p14:tracePt t="31647" x="4908550" y="4872038"/>
          <p14:tracePt t="31649" x="4889500" y="4862513"/>
          <p14:tracePt t="31650" x="4860925" y="4862513"/>
          <p14:tracePt t="31653" x="4843463" y="4862513"/>
          <p14:tracePt t="31655" x="4814888" y="4862513"/>
          <p14:tracePt t="31657" x="4776788" y="4833938"/>
          <p14:tracePt t="31658" x="4738688" y="4824413"/>
          <p14:tracePt t="31660" x="4672013" y="4805363"/>
          <p14:tracePt t="31663" x="4625975" y="4776788"/>
          <p14:tracePt t="31665" x="4559300" y="4767263"/>
          <p14:tracePt t="31667" x="4454525" y="4729163"/>
          <p14:tracePt t="31669" x="4416425" y="4719638"/>
          <p14:tracePt t="31671" x="4294188" y="4683125"/>
          <p14:tracePt t="31673" x="4256088" y="4664075"/>
          <p14:tracePt t="31675" x="4171950" y="4654550"/>
          <p14:tracePt t="31676" x="4076700" y="4625975"/>
          <p14:tracePt t="31677" x="4038600" y="4616450"/>
          <p14:tracePt t="31678" x="4000500" y="4606925"/>
          <p14:tracePt t="31681" x="3916363" y="4587875"/>
          <p14:tracePt t="31682" x="3811588" y="4568825"/>
          <p14:tracePt t="31684" x="3773488" y="4549775"/>
          <p14:tracePt t="31686" x="3670300" y="4530725"/>
          <p14:tracePt t="31688" x="3565525" y="4511675"/>
          <p14:tracePt t="31690" x="3490913" y="4502150"/>
          <p14:tracePt t="31692" x="3386138" y="4473575"/>
          <p14:tracePt t="31695" x="3254375" y="4446588"/>
          <p14:tracePt t="31697" x="3187700" y="4437063"/>
          <p14:tracePt t="31699" x="3073400" y="4427538"/>
          <p14:tracePt t="31701" x="2998788" y="4398963"/>
          <p14:tracePt t="31703" x="2951163" y="4398963"/>
          <p14:tracePt t="31705" x="2884488" y="4379913"/>
          <p14:tracePt t="31706" x="2809875" y="4351338"/>
          <p14:tracePt t="31708" x="2771775" y="4351338"/>
          <p14:tracePt t="31709" x="2714625" y="4341813"/>
          <p14:tracePt t="31711" x="2638425" y="4322763"/>
          <p14:tracePt t="31713" x="2600325" y="4313238"/>
          <p14:tracePt t="31715" x="2535238" y="4303713"/>
          <p14:tracePt t="31717" x="2459038" y="4284663"/>
          <p14:tracePt t="31718" x="2382838" y="4275138"/>
          <p14:tracePt t="31720" x="2346325" y="4275138"/>
          <p14:tracePt t="31722" x="2270125" y="4265613"/>
          <p14:tracePt t="31723" x="2203450" y="4265613"/>
          <p14:tracePt t="31725" x="2109788" y="4246563"/>
          <p14:tracePt t="31728" x="2043113" y="4246563"/>
          <p14:tracePt t="31729" x="1966913" y="4237038"/>
          <p14:tracePt t="31732" x="1892300" y="4237038"/>
          <p14:tracePt t="31735" x="1787525" y="4237038"/>
          <p14:tracePt t="31737" x="1655763" y="4229100"/>
          <p14:tracePt t="31740" x="1570038" y="4229100"/>
          <p14:tracePt t="31742" x="1484313" y="4229100"/>
          <p14:tracePt t="31745" x="1343025" y="4229100"/>
          <p14:tracePt t="31747" x="1276350" y="4229100"/>
          <p14:tracePt t="31749" x="1201738" y="4229100"/>
          <p14:tracePt t="31751" x="1125538" y="4229100"/>
          <p14:tracePt t="31752" x="1087438" y="4229100"/>
          <p14:tracePt t="31755" x="993775" y="4237038"/>
          <p14:tracePt t="31756" x="936625" y="4237038"/>
          <p14:tracePt t="31759" x="898525" y="4237038"/>
          <p14:tracePt t="31760" x="860425" y="4237038"/>
          <p14:tracePt t="31761" x="831850" y="4256088"/>
          <p14:tracePt t="31762" x="793750" y="4256088"/>
          <p14:tracePt t="31764" x="757238" y="4265613"/>
          <p14:tracePt t="31765" x="709613" y="4275138"/>
          <p14:tracePt t="31767" x="690563" y="4275138"/>
          <p14:tracePt t="31768" x="652463" y="4275138"/>
          <p14:tracePt t="31770" x="633413" y="4284663"/>
          <p14:tracePt t="31771" x="604838" y="4294188"/>
          <p14:tracePt t="31773" x="585788" y="4294188"/>
          <p14:tracePt t="31775" x="558800" y="4303713"/>
          <p14:tracePt t="31777" x="539750" y="4303713"/>
          <p14:tracePt t="31780" x="530225" y="4303713"/>
          <p14:tracePt t="31781" x="520700" y="4303713"/>
          <p14:tracePt t="31792" x="511175" y="4303713"/>
          <p14:tracePt t="31821" x="501650" y="4303713"/>
          <p14:tracePt t="31826" x="473075" y="4313238"/>
          <p14:tracePt t="31828" x="454025" y="4322763"/>
          <p14:tracePt t="31830" x="434975" y="4322763"/>
          <p14:tracePt t="31832" x="415925" y="4332288"/>
          <p14:tracePt t="31834" x="377825" y="4360863"/>
          <p14:tracePt t="31837" x="349250" y="4360863"/>
          <p14:tracePt t="31839" x="322263" y="4370388"/>
          <p14:tracePt t="31841" x="284163" y="4379913"/>
          <p14:tracePt t="31843" x="274638" y="4379913"/>
          <p14:tracePt t="31845" x="255588" y="4389438"/>
          <p14:tracePt t="31846" x="236538" y="4389438"/>
          <p14:tracePt t="31852" x="198438" y="4398963"/>
          <p14:tracePt t="31854" x="188913" y="4408488"/>
          <p14:tracePt t="31855" x="179388" y="4408488"/>
          <p14:tracePt t="31857" x="169863" y="4408488"/>
          <p14:tracePt t="31858" x="150813" y="4408488"/>
          <p14:tracePt t="31871" x="131763" y="4427538"/>
          <p14:tracePt t="31872" x="122238" y="4427538"/>
          <p14:tracePt t="31887" x="112713" y="4437063"/>
          <p14:tracePt t="31904" x="104775" y="4446588"/>
          <p14:tracePt t="31906" x="104775" y="4456113"/>
          <p14:tracePt t="31907" x="95250" y="4456113"/>
          <p14:tracePt t="31909" x="95250" y="4464050"/>
          <p14:tracePt t="31921" x="76200" y="4521200"/>
          <p14:tracePt t="31924" x="76200" y="4549775"/>
          <p14:tracePt t="31926" x="66675" y="4568825"/>
          <p14:tracePt t="31927" x="66675" y="4578350"/>
          <p14:tracePt t="31938" x="66675" y="4654550"/>
          <p14:tracePt t="31955" x="104775" y="4776788"/>
          <p14:tracePt t="31957" x="122238" y="4795838"/>
          <p14:tracePt t="31959" x="131763" y="4805363"/>
          <p14:tracePt t="31961" x="141288" y="4814888"/>
          <p14:tracePt t="31962" x="150813" y="4824413"/>
          <p14:tracePt t="31970" x="188913" y="4852988"/>
          <p14:tracePt t="31973" x="217488" y="4872038"/>
          <p14:tracePt t="31975" x="227013" y="4872038"/>
          <p14:tracePt t="31977" x="265113" y="4881563"/>
          <p14:tracePt t="31979" x="274638" y="4881563"/>
          <p14:tracePt t="31981" x="284163" y="4881563"/>
          <p14:tracePt t="31983" x="303213" y="4900613"/>
          <p14:tracePt t="31985" x="312738" y="4900613"/>
          <p14:tracePt t="31987" x="322263" y="4910138"/>
          <p14:tracePt t="31989" x="339725" y="4910138"/>
          <p14:tracePt t="31995" x="368300" y="4910138"/>
          <p14:tracePt t="32003" x="396875" y="4918075"/>
          <p14:tracePt t="32005" x="406400" y="4918075"/>
          <p14:tracePt t="32021" x="463550" y="4918075"/>
          <p14:tracePt t="32023" x="473075" y="4918075"/>
          <p14:tracePt t="32038" x="539750" y="4927600"/>
          <p14:tracePt t="32039" x="558800" y="4927600"/>
          <p14:tracePt t="32054" x="642938" y="4946650"/>
          <p14:tracePt t="32056" x="652463" y="4946650"/>
          <p14:tracePt t="32058" x="661988" y="4956175"/>
          <p14:tracePt t="32060" x="671513" y="4965700"/>
          <p14:tracePt t="32062" x="690563" y="4965700"/>
          <p14:tracePt t="32064" x="700088" y="4975225"/>
          <p14:tracePt t="32065" x="709613" y="4975225"/>
          <p14:tracePt t="32072" x="757238" y="5003800"/>
          <p14:tracePt t="32104" x="1030288" y="5099050"/>
          <p14:tracePt t="32106" x="1049338" y="5099050"/>
          <p14:tracePt t="32108" x="1068388" y="5108575"/>
          <p14:tracePt t="32109" x="1077913" y="5108575"/>
          <p14:tracePt t="32121" x="1144588" y="5118100"/>
          <p14:tracePt t="32123" x="1173163" y="5118100"/>
          <p14:tracePt t="32138" x="1239838" y="5137150"/>
          <p14:tracePt t="32139" x="1247775" y="5137150"/>
          <p14:tracePt t="32153" x="1285875" y="5137150"/>
          <p14:tracePt t="32171" x="1314450" y="5137150"/>
          <p14:tracePt t="32172" x="1323975" y="5137150"/>
          <p14:tracePt t="32174" x="1333500" y="5137150"/>
          <p14:tracePt t="32187" x="1371600" y="5137150"/>
          <p14:tracePt t="32189" x="1381125" y="5137150"/>
          <p14:tracePt t="32204" x="1447800" y="5137150"/>
          <p14:tracePt t="32221" x="1531938" y="5137150"/>
          <p14:tracePt t="32223" x="1541463" y="5137150"/>
          <p14:tracePt t="32224" x="1550988" y="5137150"/>
          <p14:tracePt t="32237" x="1579563" y="5137150"/>
          <p14:tracePt t="32239" x="1598613" y="5127625"/>
          <p14:tracePt t="32241" x="1608138" y="5127625"/>
          <p14:tracePt t="32254" x="1636713" y="5127625"/>
          <p14:tracePt t="32270" x="1665288" y="5118100"/>
          <p14:tracePt t="32272" x="1674813" y="5118100"/>
          <p14:tracePt t="32287" x="1693863" y="5118100"/>
          <p14:tracePt t="32304" x="1701800" y="5118100"/>
          <p14:tracePt t="32337" x="1701800" y="5108575"/>
          <p14:tracePt t="32354" x="1711325" y="5108575"/>
          <p14:tracePt t="32371" x="1749425" y="5108575"/>
          <p14:tracePt t="32388" x="1797050" y="5145088"/>
          <p14:tracePt t="32404" x="1825625" y="5164138"/>
          <p14:tracePt t="32420" x="1835150" y="5164138"/>
          <p14:tracePt t="32422" x="1844675" y="5164138"/>
          <p14:tracePt t="32717" x="1854200" y="5164138"/>
          <p14:tracePt t="32737" x="1882775" y="5173663"/>
          <p14:tracePt t="32739" x="1892300" y="5173663"/>
          <p14:tracePt t="32741" x="1901825" y="5173663"/>
          <p14:tracePt t="32753" x="1976438" y="5173663"/>
          <p14:tracePt t="32755" x="2014538" y="5164138"/>
          <p14:tracePt t="32757" x="2024063" y="5164138"/>
          <p14:tracePt t="32758" x="2043113" y="5154613"/>
          <p14:tracePt t="32760" x="2071688" y="5154613"/>
          <p14:tracePt t="32761" x="2081213" y="5154613"/>
          <p14:tracePt t="32771" x="2212975" y="5145088"/>
          <p14:tracePt t="32773" x="2241550" y="5145088"/>
          <p14:tracePt t="32775" x="2279650" y="5127625"/>
          <p14:tracePt t="32776" x="2298700" y="5127625"/>
          <p14:tracePt t="32779" x="2336800" y="5127625"/>
          <p14:tracePt t="32781" x="2365375" y="5127625"/>
          <p14:tracePt t="32783" x="2401888" y="5118100"/>
          <p14:tracePt t="32785" x="2430463" y="5118100"/>
          <p14:tracePt t="32792" x="2516188" y="5099050"/>
          <p14:tracePt t="32793" x="2535238" y="5089525"/>
          <p14:tracePt t="32795" x="2563813" y="5089525"/>
          <p14:tracePt t="32797" x="2582863" y="5080000"/>
          <p14:tracePt t="32798" x="2600325" y="5070475"/>
          <p14:tracePt t="32801" x="2628900" y="5070475"/>
          <p14:tracePt t="32803" x="2657475" y="5070475"/>
          <p14:tracePt t="32805" x="2676525" y="5060950"/>
          <p14:tracePt t="32808" x="2705100" y="5060950"/>
          <p14:tracePt t="32811" x="2733675" y="5060950"/>
          <p14:tracePt t="32814" x="2752725" y="5051425"/>
          <p14:tracePt t="32816" x="2771775" y="5051425"/>
          <p14:tracePt t="32826" x="2836863" y="5041900"/>
          <p14:tracePt t="32828" x="2846388" y="5032375"/>
          <p14:tracePt t="32837" x="2894013" y="5032375"/>
          <p14:tracePt t="32840" x="2913063" y="5032375"/>
          <p14:tracePt t="32843" x="2951163" y="5032375"/>
          <p14:tracePt t="32846" x="2970213" y="5032375"/>
          <p14:tracePt t="32848" x="2989263" y="5032375"/>
          <p14:tracePt t="32852" x="3008313" y="5032375"/>
          <p14:tracePt t="32856" x="3046413" y="5032375"/>
          <p14:tracePt t="32864" x="3101975" y="5032375"/>
          <p14:tracePt t="32865" x="3111500" y="5032375"/>
          <p14:tracePt t="32873" x="3168650" y="5032375"/>
          <p14:tracePt t="32876" x="3178175" y="5032375"/>
          <p14:tracePt t="32878" x="3206750" y="5032375"/>
          <p14:tracePt t="32881" x="3225800" y="5032375"/>
          <p14:tracePt t="32890" x="3309938" y="5041900"/>
          <p14:tracePt t="32893" x="3338513" y="5041900"/>
          <p14:tracePt t="32896" x="3357563" y="5041900"/>
          <p14:tracePt t="32899" x="3386138" y="5041900"/>
          <p14:tracePt t="32903" x="3395663" y="5041900"/>
          <p14:tracePt t="32906" x="3443288" y="5041900"/>
          <p14:tracePt t="32909" x="3452813" y="5041900"/>
          <p14:tracePt t="32913" x="3471863" y="5041900"/>
          <p14:tracePt t="32916" x="3498850" y="5041900"/>
          <p14:tracePt t="32919" x="3508375" y="5041900"/>
          <p14:tracePt t="32921" x="3527425" y="5041900"/>
          <p14:tracePt t="32924" x="3536950" y="5041900"/>
          <p14:tracePt t="32927" x="3565525" y="5051425"/>
          <p14:tracePt t="32930" x="3575050" y="5051425"/>
          <p14:tracePt t="32932" x="3594100" y="5051425"/>
          <p14:tracePt t="32936" x="3603625" y="5051425"/>
          <p14:tracePt t="32938" x="3641725" y="5060950"/>
          <p14:tracePt t="32941" x="3651250" y="5060950"/>
          <p14:tracePt t="32943" x="3660775" y="5060950"/>
          <p14:tracePt t="32946" x="3689350" y="5060950"/>
          <p14:tracePt t="32949" x="3708400" y="5060950"/>
          <p14:tracePt t="32952" x="3725863" y="5060950"/>
          <p14:tracePt t="32955" x="3744913" y="5060950"/>
          <p14:tracePt t="32958" x="3763963" y="5060950"/>
          <p14:tracePt t="32960" x="3773488" y="5060950"/>
          <p14:tracePt t="32962" x="3783013" y="5060950"/>
          <p14:tracePt t="32970" x="3811588" y="5060950"/>
          <p14:tracePt t="32973" x="3830638" y="5060950"/>
          <p14:tracePt t="32987" x="3840163" y="5060950"/>
          <p14:tracePt t="32989" x="3849688" y="5060950"/>
          <p14:tracePt t="33004" x="3849688" y="5070475"/>
          <p14:tracePt t="33021" x="3868738" y="5070475"/>
          <p14:tracePt t="33037" x="3878263" y="5070475"/>
          <p14:tracePt t="33039" x="3887788" y="5070475"/>
          <p14:tracePt t="33130" x="3897313" y="5070475"/>
          <p14:tracePt t="33153" x="3916363" y="5070475"/>
          <p14:tracePt t="33170" x="3925888" y="5070475"/>
          <p14:tracePt t="33213" x="3935413" y="5070475"/>
          <p14:tracePt t="33220" x="3944938" y="5070475"/>
          <p14:tracePt t="33236" x="3962400" y="5070475"/>
          <p14:tracePt t="33253" x="3971925" y="5051425"/>
          <p14:tracePt t="33269" x="3990975" y="5051425"/>
          <p14:tracePt t="33303" x="4000500" y="5051425"/>
          <p14:tracePt t="33337" x="4010025" y="5051425"/>
          <p14:tracePt t="33353" x="4019550" y="5041900"/>
          <p14:tracePt t="33386" x="4029075" y="5041900"/>
          <p14:tracePt t="33403" x="4038600" y="5041900"/>
          <p14:tracePt t="33405" x="4048125" y="5041900"/>
          <p14:tracePt t="33504" x="4057650" y="5041900"/>
          <p14:tracePt t="33520" x="4086225" y="5041900"/>
          <p14:tracePt t="33524" x="4133850" y="5041900"/>
          <p14:tracePt t="33527" x="4162425" y="5041900"/>
          <p14:tracePt t="33530" x="4179888" y="5041900"/>
          <p14:tracePt t="33532" x="4189413" y="5041900"/>
          <p14:tracePt t="33534" x="4208463" y="5041900"/>
          <p14:tracePt t="33542" x="4256088" y="5041900"/>
          <p14:tracePt t="33548" x="4303713" y="5041900"/>
          <p14:tracePt t="33551" x="4332288" y="5041900"/>
          <p14:tracePt t="33554" x="4351338" y="5041900"/>
          <p14:tracePt t="33557" x="4379913" y="5041900"/>
          <p14:tracePt t="33561" x="4406900" y="5041900"/>
          <p14:tracePt t="33564" x="4435475" y="5041900"/>
          <p14:tracePt t="33568" x="4473575" y="5041900"/>
          <p14:tracePt t="33573" x="4521200" y="5051425"/>
          <p14:tracePt t="33577" x="4568825" y="5051425"/>
          <p14:tracePt t="33580" x="4597400" y="5051425"/>
          <p14:tracePt t="33584" x="4633913" y="5051425"/>
          <p14:tracePt t="33588" x="4700588" y="5060950"/>
          <p14:tracePt t="33592" x="4748213" y="5060950"/>
          <p14:tracePt t="33596" x="4814888" y="5070475"/>
          <p14:tracePt t="33599" x="4852988" y="5070475"/>
          <p14:tracePt t="33603" x="4899025" y="5070475"/>
          <p14:tracePt t="33607" x="4965700" y="5070475"/>
          <p14:tracePt t="33611" x="5003800" y="5070475"/>
          <p14:tracePt t="33613" x="5041900" y="5080000"/>
          <p14:tracePt t="33618" x="5070475" y="5080000"/>
          <p14:tracePt t="33620" x="5106988" y="5080000"/>
          <p14:tracePt t="33622" x="5116513" y="5080000"/>
          <p14:tracePt t="33624" x="5126038" y="5080000"/>
          <p14:tracePt t="33625" x="5145088" y="5080000"/>
          <p14:tracePt t="33630" x="5173663" y="5080000"/>
          <p14:tracePt t="33637" x="5221288" y="5089525"/>
          <p14:tracePt t="33639" x="5230813" y="5089525"/>
          <p14:tracePt t="33653" x="5268913" y="5089525"/>
          <p14:tracePt t="33669" x="5324475" y="5089525"/>
          <p14:tracePt t="33686" x="5391150" y="5089525"/>
          <p14:tracePt t="33688" x="5400675" y="5089525"/>
          <p14:tracePt t="33704" x="5448300" y="5089525"/>
          <p14:tracePt t="33706" x="5457825" y="5089525"/>
          <p14:tracePt t="33708" x="5467350" y="5089525"/>
          <p14:tracePt t="33720" x="5486400" y="5089525"/>
          <p14:tracePt t="33745" x="5495925" y="5089525"/>
          <p14:tracePt t="33798" x="5505450" y="5089525"/>
          <p14:tracePt t="33812" x="5514975" y="5089525"/>
          <p14:tracePt t="33821" x="5524500" y="5089525"/>
          <p14:tracePt t="33836" x="5541963" y="5089525"/>
          <p14:tracePt t="33852" x="5551488" y="5089525"/>
          <p14:tracePt t="33870" x="5570538" y="5080000"/>
          <p14:tracePt t="33886" x="5580063" y="5080000"/>
          <p14:tracePt t="33888" x="5589588" y="5080000"/>
          <p14:tracePt t="33903" x="5599113" y="5080000"/>
          <p14:tracePt t="33922" x="5618163" y="5080000"/>
          <p14:tracePt t="33936" x="5637213" y="5080000"/>
          <p14:tracePt t="33953" x="5675313" y="5080000"/>
          <p14:tracePt t="33969" x="5713413" y="5089525"/>
          <p14:tracePt t="33971" x="5722938" y="5099050"/>
          <p14:tracePt t="33973" x="5732463" y="5099050"/>
          <p14:tracePt t="33975" x="5741988" y="5099050"/>
          <p14:tracePt t="33977" x="5751513" y="5099050"/>
          <p14:tracePt t="33979" x="5759450" y="5099050"/>
          <p14:tracePt t="33981" x="5768975" y="5108575"/>
          <p14:tracePt t="33987" x="5788025" y="5118100"/>
          <p14:tracePt t="33989" x="5797550" y="5118100"/>
          <p14:tracePt t="34002" x="5826125" y="5127625"/>
          <p14:tracePt t="34020" x="5873750" y="5137150"/>
          <p14:tracePt t="34022" x="5902325" y="5137150"/>
          <p14:tracePt t="34024" x="5911850" y="5137150"/>
          <p14:tracePt t="34036" x="5995988" y="5145088"/>
          <p14:tracePt t="34037" x="6015038" y="5145088"/>
          <p14:tracePt t="34053" x="6148388" y="5154613"/>
          <p14:tracePt t="34055" x="6167438" y="5154613"/>
          <p14:tracePt t="34056" x="6186488" y="5154613"/>
          <p14:tracePt t="34057" x="6196013" y="5154613"/>
          <p14:tracePt t="34070" x="6327775" y="5154613"/>
          <p14:tracePt t="34072" x="6346825" y="5154613"/>
          <p14:tracePt t="34075" x="6384925" y="5154613"/>
          <p14:tracePt t="34077" x="6394450" y="5145088"/>
          <p14:tracePt t="34079" x="6413500" y="5145088"/>
          <p14:tracePt t="34082" x="6450013" y="5145088"/>
          <p14:tracePt t="34083" x="6469063" y="5137150"/>
          <p14:tracePt t="34086" x="6497638" y="5137150"/>
          <p14:tracePt t="34087" x="6516688" y="5137150"/>
          <p14:tracePt t="34089" x="6526213" y="5137150"/>
          <p14:tracePt t="34090" x="6535738" y="5137150"/>
          <p14:tracePt t="34091" x="6545263" y="5137150"/>
          <p14:tracePt t="34092" x="6564313" y="5127625"/>
          <p14:tracePt t="34094" x="6583363" y="5127625"/>
          <p14:tracePt t="34096" x="6611938" y="5127625"/>
          <p14:tracePt t="34097" x="6650038" y="5127625"/>
          <p14:tracePt t="34099" x="6659563" y="5127625"/>
          <p14:tracePt t="34100" x="6686550" y="5127625"/>
          <p14:tracePt t="34102" x="6696075" y="5118100"/>
          <p14:tracePt t="34104" x="6743700" y="5118100"/>
          <p14:tracePt t="34106" x="6781800" y="5108575"/>
          <p14:tracePt t="34108" x="6810375" y="5108575"/>
          <p14:tracePt t="34110" x="6838950" y="5108575"/>
          <p14:tracePt t="34112" x="6886575" y="5108575"/>
          <p14:tracePt t="34113" x="6932613" y="5108575"/>
          <p14:tracePt t="34116" x="6989763" y="5108575"/>
          <p14:tracePt t="34118" x="7008813" y="5108575"/>
          <p14:tracePt t="34120" x="7085013" y="5108575"/>
          <p14:tracePt t="34122" x="7188200" y="5099050"/>
          <p14:tracePt t="34124" x="7207250" y="5099050"/>
          <p14:tracePt t="34126" x="7264400" y="5099050"/>
          <p14:tracePt t="34127" x="7321550" y="5099050"/>
          <p14:tracePt t="34129" x="7377113" y="5099050"/>
          <p14:tracePt t="34130" x="7405688" y="5099050"/>
          <p14:tracePt t="34132" x="7443788" y="5099050"/>
          <p14:tracePt t="34134" x="7500938" y="5099050"/>
          <p14:tracePt t="34136" x="7558088" y="5108575"/>
          <p14:tracePt t="34137" x="7613650" y="5127625"/>
          <p14:tracePt t="34139" x="7680325" y="5137150"/>
          <p14:tracePt t="34141" x="7747000" y="5164138"/>
          <p14:tracePt t="34143" x="7812088" y="5173663"/>
          <p14:tracePt t="34145" x="7869238" y="5192713"/>
          <p14:tracePt t="34147" x="7926388" y="5211763"/>
          <p14:tracePt t="34148" x="7964488" y="5221288"/>
          <p14:tracePt t="34150" x="8029575" y="5230813"/>
          <p14:tracePt t="34152" x="8067675" y="5249863"/>
          <p14:tracePt t="34154" x="8143875" y="5268913"/>
          <p14:tracePt t="34156" x="8220075" y="5297488"/>
          <p14:tracePt t="34159" x="8285163" y="5316538"/>
          <p14:tracePt t="34160" x="8323263" y="5335588"/>
          <p14:tracePt t="34161" x="8342313" y="5345113"/>
          <p14:tracePt t="34162" x="8370888" y="5354638"/>
          <p14:tracePt t="34164" x="8428038" y="5391150"/>
          <p14:tracePt t="34166" x="8512175" y="5410200"/>
          <p14:tracePt t="34168" x="8559800" y="5429250"/>
          <p14:tracePt t="34171" x="8597900" y="5438775"/>
          <p14:tracePt t="34174" x="8655050" y="5457825"/>
          <p14:tracePt t="34176" x="8683625" y="5457825"/>
          <p14:tracePt t="34178" x="8720138" y="5467350"/>
          <p14:tracePt t="34180" x="8729663" y="5467350"/>
          <p14:tracePt t="34182" x="8777288" y="5476875"/>
          <p14:tracePt t="34185" x="8786813" y="5476875"/>
          <p14:tracePt t="34186" x="8805863" y="5486400"/>
          <p14:tracePt t="34193" x="8834438" y="5495925"/>
          <p14:tracePt t="34202" x="8834438" y="5505450"/>
          <p14:tracePt t="34317" x="8824913" y="5505450"/>
          <p14:tracePt t="34318" x="8815388" y="5505450"/>
          <p14:tracePt t="34323" x="8786813" y="5505450"/>
          <p14:tracePt t="34325" x="8767763" y="5505450"/>
          <p14:tracePt t="34327" x="8748713" y="5495925"/>
          <p14:tracePt t="34328" x="8710613" y="5486400"/>
          <p14:tracePt t="34331" x="8693150" y="5476875"/>
          <p14:tracePt t="34333" x="8664575" y="5467350"/>
          <p14:tracePt t="34340" x="8540750" y="5419725"/>
          <p14:tracePt t="34341" x="8521700" y="5410200"/>
          <p14:tracePt t="34343" x="8512175" y="5410200"/>
          <p14:tracePt t="34345" x="8483600" y="5410200"/>
          <p14:tracePt t="34346" x="8466138" y="5400675"/>
          <p14:tracePt t="34348" x="8456613" y="5391150"/>
          <p14:tracePt t="34350" x="8447088" y="5391150"/>
          <p14:tracePt t="34353" x="8428038" y="5391150"/>
          <p14:tracePt t="34355" x="8408988" y="5391150"/>
          <p14:tracePt t="34356" x="8399463" y="5381625"/>
          <p14:tracePt t="34361" x="8380413" y="5372100"/>
          <p14:tracePt t="34368" x="8351838" y="5364163"/>
          <p14:tracePt t="34371" x="8323263" y="5354638"/>
          <p14:tracePt t="34373" x="8313738" y="5345113"/>
          <p14:tracePt t="34374" x="8294688" y="5345113"/>
          <p14:tracePt t="34386" x="8220075" y="5316538"/>
          <p14:tracePt t="34387" x="8210550" y="5307013"/>
          <p14:tracePt t="34389" x="8201025" y="5307013"/>
          <p14:tracePt t="34390" x="8191500" y="5307013"/>
          <p14:tracePt t="34402" x="8124825" y="5278438"/>
          <p14:tracePt t="34419" x="8058150" y="5268913"/>
          <p14:tracePt t="34420" x="8039100" y="5268913"/>
          <p14:tracePt t="34422" x="8029575" y="5268913"/>
          <p14:tracePt t="34436" x="7935913" y="5259388"/>
          <p14:tracePt t="34438" x="7916863" y="5259388"/>
          <p14:tracePt t="34440" x="7897813" y="5259388"/>
          <p14:tracePt t="34442" x="7878763" y="5259388"/>
          <p14:tracePt t="34453" x="7812088" y="5278438"/>
          <p14:tracePt t="34456" x="7785100" y="5287963"/>
          <p14:tracePt t="34458" x="7775575" y="5297488"/>
          <p14:tracePt t="34459" x="7766050" y="5297488"/>
          <p14:tracePt t="34461" x="7747000" y="5316538"/>
          <p14:tracePt t="34464" x="7737475" y="5316538"/>
          <p14:tracePt t="34465" x="7727950" y="5316538"/>
          <p14:tracePt t="34467" x="7718425" y="5326063"/>
          <p14:tracePt t="34469" x="7708900" y="5335588"/>
          <p14:tracePt t="34470" x="7699375" y="5345113"/>
          <p14:tracePt t="34476" x="7670800" y="5354638"/>
          <p14:tracePt t="34477" x="7670800" y="5364163"/>
          <p14:tracePt t="34486" x="7632700" y="5391150"/>
          <p14:tracePt t="34488" x="7613650" y="5410200"/>
          <p14:tracePt t="34502" x="7613650" y="5419725"/>
          <p14:tracePt t="34691" x="7613650" y="5410200"/>
          <p14:tracePt t="34702" x="7661275" y="5381625"/>
          <p14:tracePt t="34719" x="7747000" y="5335588"/>
          <p14:tracePt t="34722" x="7775575" y="5326063"/>
          <p14:tracePt t="34724" x="7793038" y="5316538"/>
          <p14:tracePt t="34735" x="7878763" y="5287963"/>
          <p14:tracePt t="34738" x="7916863" y="5278438"/>
          <p14:tracePt t="34740" x="7935913" y="5278438"/>
          <p14:tracePt t="34742" x="7954963" y="5268913"/>
          <p14:tracePt t="34744" x="7964488" y="5268913"/>
          <p14:tracePt t="34745" x="7983538" y="5268913"/>
          <p14:tracePt t="34747" x="7993063" y="5268913"/>
          <p14:tracePt t="34748" x="8012113" y="5259388"/>
          <p14:tracePt t="34750" x="8020050" y="5259388"/>
          <p14:tracePt t="34756" x="8067675" y="5240338"/>
          <p14:tracePt t="34757" x="8086725" y="5230813"/>
          <p14:tracePt t="34759" x="8115300" y="5230813"/>
          <p14:tracePt t="34760" x="8134350" y="5230813"/>
          <p14:tracePt t="34762" x="8143875" y="5230813"/>
          <p14:tracePt t="34769" x="8201025" y="5211763"/>
          <p14:tracePt t="34771" x="8220075" y="5202238"/>
          <p14:tracePt t="34785" x="8304213" y="5173663"/>
          <p14:tracePt t="34787" x="8323263" y="5173663"/>
          <p14:tracePt t="34790" x="8342313" y="5164138"/>
          <p14:tracePt t="34792" x="8351838" y="5164138"/>
          <p14:tracePt t="34801" x="8389938" y="5154613"/>
          <p14:tracePt t="34803" x="8399463" y="5154613"/>
          <p14:tracePt t="34819" x="8437563" y="5145088"/>
          <p14:tracePt t="35639" x="8428038" y="5145088"/>
          <p14:tracePt t="35644" x="8399463" y="5145088"/>
          <p14:tracePt t="35651" x="8351838" y="5145088"/>
          <p14:tracePt t="35655" x="8294688" y="5145088"/>
          <p14:tracePt t="35658" x="8210550" y="5137150"/>
          <p14:tracePt t="35661" x="8143875" y="5127625"/>
          <p14:tracePt t="35663" x="8086725" y="5118100"/>
          <p14:tracePt t="35665" x="8012113" y="5099050"/>
          <p14:tracePt t="35672" x="7785100" y="5070475"/>
          <p14:tracePt t="35675" x="7670800" y="5051425"/>
          <p14:tracePt t="35677" x="7558088" y="5041900"/>
          <p14:tracePt t="35679" x="7491413" y="5032375"/>
          <p14:tracePt t="35680" x="7453313" y="5013325"/>
          <p14:tracePt t="35682" x="7415213" y="5013325"/>
          <p14:tracePt t="35684" x="7321550" y="5003800"/>
          <p14:tracePt t="35686" x="7197725" y="4965700"/>
          <p14:tracePt t="35688" x="7121525" y="4956175"/>
          <p14:tracePt t="35689" x="7075488" y="4956175"/>
          <p14:tracePt t="35691" x="7018338" y="4937125"/>
          <p14:tracePt t="35692" x="6980238" y="4927600"/>
          <p14:tracePt t="35694" x="6877050" y="4918075"/>
          <p14:tracePt t="35695" x="6791325" y="4891088"/>
          <p14:tracePt t="35697" x="6734175" y="4872038"/>
          <p14:tracePt t="35699" x="6650038" y="4852988"/>
          <p14:tracePt t="35702" x="6488113" y="4824413"/>
          <p14:tracePt t="35704" x="6403975" y="4814888"/>
          <p14:tracePt t="35706" x="6261100" y="4814888"/>
          <p14:tracePt t="35709" x="6138863" y="4795838"/>
          <p14:tracePt t="35711" x="6024563" y="4786313"/>
          <p14:tracePt t="35713" x="5959475" y="4786313"/>
          <p14:tracePt t="35716" x="5864225" y="4786313"/>
          <p14:tracePt t="35718" x="5768975" y="4776788"/>
          <p14:tracePt t="35720" x="5741988" y="4776788"/>
          <p14:tracePt t="35721" x="5675313" y="4776788"/>
          <p14:tracePt t="35723" x="5646738" y="4776788"/>
          <p14:tracePt t="35725" x="5599113" y="4767263"/>
          <p14:tracePt t="35727" x="5541963" y="4767263"/>
          <p14:tracePt t="35729" x="5495925" y="4767263"/>
          <p14:tracePt t="35730" x="5457825" y="4767263"/>
          <p14:tracePt t="35731" x="5429250" y="4767263"/>
          <p14:tracePt t="35735" x="5362575" y="4767263"/>
          <p14:tracePt t="35737" x="5297488" y="4748213"/>
          <p14:tracePt t="35739" x="5259388" y="4748213"/>
          <p14:tracePt t="35741" x="5221288" y="4748213"/>
          <p14:tracePt t="35743" x="5202238" y="4748213"/>
          <p14:tracePt t="35744" x="5154613" y="4748213"/>
          <p14:tracePt t="35747" x="5097463" y="4748213"/>
          <p14:tracePt t="35748" x="5080000" y="4748213"/>
          <p14:tracePt t="35751" x="5013325" y="4738688"/>
          <p14:tracePt t="35753" x="4956175" y="4738688"/>
          <p14:tracePt t="35755" x="4908550" y="4738688"/>
          <p14:tracePt t="35757" x="4860925" y="4729163"/>
          <p14:tracePt t="35758" x="4833938" y="4729163"/>
          <p14:tracePt t="35760" x="4767263" y="4729163"/>
          <p14:tracePt t="35761" x="4729163" y="4729163"/>
          <p14:tracePt t="35763" x="4700588" y="4729163"/>
          <p14:tracePt t="35765" x="4625975" y="4710113"/>
          <p14:tracePt t="35768" x="4568825" y="4710113"/>
          <p14:tracePt t="35770" x="4511675" y="4710113"/>
          <p14:tracePt t="35771" x="4445000" y="4710113"/>
          <p14:tracePt t="35773" x="4425950" y="4710113"/>
          <p14:tracePt t="35774" x="4370388" y="4710113"/>
          <p14:tracePt t="35776" x="4313238" y="4710113"/>
          <p14:tracePt t="35778" x="4294188" y="4710113"/>
          <p14:tracePt t="35780" x="4227513" y="4710113"/>
          <p14:tracePt t="35781" x="4208463" y="4710113"/>
          <p14:tracePt t="35782" x="4152900" y="4710113"/>
          <p14:tracePt t="35784" x="4124325" y="4719638"/>
          <p14:tracePt t="35786" x="4067175" y="4719638"/>
          <p14:tracePt t="35787" x="4029075" y="4719638"/>
          <p14:tracePt t="35789" x="3990975" y="4719638"/>
          <p14:tracePt t="35791" x="3944938" y="4729163"/>
          <p14:tracePt t="35792" x="3887788" y="4738688"/>
          <p14:tracePt t="35794" x="3830638" y="4738688"/>
          <p14:tracePt t="35797" x="3783013" y="4767263"/>
          <p14:tracePt t="35799" x="3735388" y="4767263"/>
          <p14:tracePt t="35801" x="3679825" y="4776788"/>
          <p14:tracePt t="35804" x="3613150" y="4786313"/>
          <p14:tracePt t="35805" x="3594100" y="4795838"/>
          <p14:tracePt t="35807" x="3546475" y="4824413"/>
          <p14:tracePt t="35809" x="3481388" y="4833938"/>
          <p14:tracePt t="35812" x="3443288" y="4843463"/>
          <p14:tracePt t="35814" x="3414713" y="4852988"/>
          <p14:tracePt t="35816" x="3376613" y="4862513"/>
          <p14:tracePt t="35818" x="3328988" y="4881563"/>
          <p14:tracePt t="35821" x="3300413" y="4900613"/>
          <p14:tracePt t="35822" x="3273425" y="4918075"/>
          <p14:tracePt t="35824" x="3235325" y="4927600"/>
          <p14:tracePt t="35826" x="3225800" y="4927600"/>
          <p14:tracePt t="35827" x="3206750" y="4946650"/>
          <p14:tracePt t="35828" x="3197225" y="4946650"/>
          <p14:tracePt t="35830" x="3178175" y="4946650"/>
          <p14:tracePt t="35831" x="3168650" y="4956175"/>
          <p14:tracePt t="35842" x="3046413" y="5003800"/>
          <p14:tracePt t="35844" x="3036888" y="5013325"/>
          <p14:tracePt t="35856" x="2903538" y="5051425"/>
          <p14:tracePt t="35858" x="2884488" y="5051425"/>
          <p14:tracePt t="35860" x="2874963" y="5051425"/>
          <p14:tracePt t="35868" x="2819400" y="5070475"/>
          <p14:tracePt t="35869" x="2809875" y="5070475"/>
          <p14:tracePt t="35871" x="2800350" y="5070475"/>
          <p14:tracePt t="35884" x="2733675" y="5089525"/>
          <p14:tracePt t="35901" x="2695575" y="5099050"/>
          <p14:tracePt t="35918" x="2647950" y="5108575"/>
          <p14:tracePt t="35919" x="2628900" y="5108575"/>
          <p14:tracePt t="35934" x="2554288" y="5118100"/>
          <p14:tracePt t="35951" x="2411413" y="5145088"/>
          <p14:tracePt t="35953" x="2392363" y="5154613"/>
          <p14:tracePt t="35955" x="2382838" y="5164138"/>
          <p14:tracePt t="35968" x="2317750" y="5221288"/>
          <p14:tracePt t="35970" x="2298700" y="5230813"/>
          <p14:tracePt t="35972" x="2289175" y="5240338"/>
          <p14:tracePt t="35985" x="2212975" y="5307013"/>
          <p14:tracePt t="35988" x="2193925" y="5316538"/>
          <p14:tracePt t="35990" x="2174875" y="5326063"/>
          <p14:tracePt t="35992" x="2174875" y="5335588"/>
          <p14:tracePt t="36001" x="2109788" y="5372100"/>
          <p14:tracePt t="36003" x="2109788" y="5381625"/>
          <p14:tracePt t="36019" x="2024063" y="5419725"/>
          <p14:tracePt t="36020" x="2014538" y="5429250"/>
          <p14:tracePt t="36034" x="1957388" y="5438775"/>
          <p14:tracePt t="36037" x="1938338" y="5448300"/>
          <p14:tracePt t="36051" x="1892300" y="5457825"/>
          <p14:tracePt t="36067" x="1863725" y="5467350"/>
          <p14:tracePt t="36069" x="1854200" y="5467350"/>
          <p14:tracePt t="36100" x="1844675" y="5467350"/>
          <p14:tracePt t="36117" x="1835150" y="5467350"/>
          <p14:tracePt t="36151" x="1825625" y="5467350"/>
          <p14:tracePt t="36449" x="1835150" y="5467350"/>
          <p14:tracePt t="36467" x="1863725" y="5524500"/>
          <p14:tracePt t="36469" x="1873250" y="5543550"/>
          <p14:tracePt t="36470" x="1882775" y="5562600"/>
          <p14:tracePt t="36471" x="1882775" y="5591175"/>
          <p14:tracePt t="36473" x="1901825" y="5608638"/>
          <p14:tracePt t="36475" x="1911350" y="5637213"/>
          <p14:tracePt t="36484" x="1957388" y="5722938"/>
          <p14:tracePt t="36486" x="1966913" y="5741988"/>
          <p14:tracePt t="36487" x="1976438" y="5761038"/>
          <p14:tracePt t="36489" x="1985963" y="5780088"/>
          <p14:tracePt t="36490" x="1995488" y="5780088"/>
          <p14:tracePt t="36491" x="1995488" y="5789613"/>
          <p14:tracePt t="36501" x="2033588" y="5854700"/>
          <p14:tracePt t="36503" x="2043113" y="5873750"/>
          <p14:tracePt t="36505" x="2052638" y="5883275"/>
          <p14:tracePt t="36518" x="2109788" y="5988050"/>
          <p14:tracePt t="36519" x="2119313" y="6016625"/>
          <p14:tracePt t="36522" x="2128838" y="6045200"/>
          <p14:tracePt t="36524" x="2128838" y="6081713"/>
          <p14:tracePt t="36526" x="2138363" y="6119813"/>
          <p14:tracePt t="36528" x="2165350" y="6148388"/>
          <p14:tracePt t="36529" x="2174875" y="6186488"/>
          <p14:tracePt t="36531" x="2193925" y="6205538"/>
          <p14:tracePt t="36534" x="2203450" y="6224588"/>
          <p14:tracePt t="36536" x="2222500" y="6243638"/>
          <p14:tracePt t="36537" x="2232025" y="6262688"/>
          <p14:tracePt t="36543" x="2241550" y="6281738"/>
          <p14:tracePt t="36545" x="2251075" y="6281738"/>
          <p14:tracePt t="36546" x="2260600" y="6289675"/>
          <p14:tracePt t="36555" x="2270125" y="6318250"/>
          <p14:tracePt t="36567" x="2279650" y="6337300"/>
          <p14:tracePt t="36648" x="2289175" y="6337300"/>
          <p14:tracePt t="36651" x="2289175" y="6327775"/>
          <p14:tracePt t="36656" x="2298700" y="6299200"/>
          <p14:tracePt t="36658" x="2308225" y="6281738"/>
          <p14:tracePt t="36660" x="2308225" y="6272213"/>
          <p14:tracePt t="36667" x="2317750" y="6243638"/>
          <p14:tracePt t="36684" x="2327275" y="6234113"/>
          <p14:tracePt t="36686" x="2327275" y="6215063"/>
          <p14:tracePt t="36700" x="2346325" y="6167438"/>
          <p14:tracePt t="36717" x="2365375" y="6100763"/>
          <p14:tracePt t="36733" x="2382838" y="6072188"/>
          <p14:tracePt t="36750" x="2420938" y="6026150"/>
          <p14:tracePt t="36768" x="2459038" y="5864225"/>
          <p14:tracePt t="36770" x="2478088" y="5808663"/>
          <p14:tracePt t="36772" x="2478088" y="5780088"/>
          <p14:tracePt t="36784" x="2478088" y="5770563"/>
          <p14:tracePt t="36801" x="2525713" y="5646738"/>
          <p14:tracePt t="36803" x="2525713" y="5627688"/>
          <p14:tracePt t="36804" x="2535238" y="5618163"/>
          <p14:tracePt t="36817" x="2563813" y="5553075"/>
          <p14:tracePt t="36818" x="2573338" y="5543550"/>
          <p14:tracePt t="36819" x="2573338" y="5534025"/>
          <p14:tracePt t="36833" x="2582863" y="5505450"/>
          <p14:tracePt t="36835" x="2582863" y="5495925"/>
          <p14:tracePt t="36850" x="2609850" y="5486400"/>
          <p14:tracePt t="36973" x="2592388" y="5486400"/>
          <p14:tracePt t="36983" x="2573338" y="5505450"/>
          <p14:tracePt t="36984" x="2573338" y="5514975"/>
          <p14:tracePt t="36986" x="2563813" y="5514975"/>
          <p14:tracePt t="37001" x="2544763" y="5534025"/>
          <p14:tracePt t="37017" x="2535238" y="5608638"/>
          <p14:tracePt t="37019" x="2535238" y="5627688"/>
          <p14:tracePt t="37021" x="2535238" y="5637213"/>
          <p14:tracePt t="37033" x="2535238" y="5656263"/>
          <p14:tracePt t="37050" x="2544763" y="5722938"/>
          <p14:tracePt t="37052" x="2544763" y="5732463"/>
          <p14:tracePt t="37054" x="2554288" y="5751513"/>
          <p14:tracePt t="37055" x="2554288" y="5770563"/>
          <p14:tracePt t="37057" x="2563813" y="5780088"/>
          <p14:tracePt t="37059" x="2563813" y="5808663"/>
          <p14:tracePt t="37062" x="2573338" y="5835650"/>
          <p14:tracePt t="37064" x="2573338" y="5854700"/>
          <p14:tracePt t="37066" x="2582863" y="5873750"/>
          <p14:tracePt t="37068" x="2600325" y="5902325"/>
          <p14:tracePt t="37069" x="2600325" y="5911850"/>
          <p14:tracePt t="37071" x="2609850" y="5921375"/>
          <p14:tracePt t="37077" x="2619375" y="5930900"/>
          <p14:tracePt t="37099" x="2628900" y="5940425"/>
          <p14:tracePt t="37200" x="2619375" y="5940425"/>
          <p14:tracePt t="37205" x="2592388" y="5940425"/>
          <p14:tracePt t="37217" x="2554288" y="5940425"/>
          <p14:tracePt t="37218" x="2544763" y="5940425"/>
          <p14:tracePt t="37220" x="2535238" y="5940425"/>
          <p14:tracePt t="37234" x="2487613" y="5940425"/>
          <p14:tracePt t="37236" x="2478088" y="5940425"/>
          <p14:tracePt t="37237" x="2468563" y="5940425"/>
          <p14:tracePt t="37250" x="2430463" y="5940425"/>
          <p14:tracePt t="37267" x="2392363" y="5940425"/>
          <p14:tracePt t="37283" x="2382838" y="5940425"/>
          <p14:tracePt t="37317" x="2373313" y="5940425"/>
          <p14:tracePt t="37466" x="2346325" y="5949950"/>
          <p14:tracePt t="37484" x="2327275" y="5959475"/>
          <p14:tracePt t="37499" x="2317750" y="5959475"/>
          <p14:tracePt t="37516" x="2308225" y="5978525"/>
          <p14:tracePt t="37593" x="2298700" y="5978525"/>
          <p14:tracePt t="37611" x="2289175" y="5978525"/>
          <p14:tracePt t="37622" x="2279650" y="5978525"/>
          <p14:tracePt t="37669" x="2289175" y="5978525"/>
          <p14:tracePt t="37674" x="2298700" y="5978525"/>
          <p14:tracePt t="37676" x="2298700" y="5969000"/>
          <p14:tracePt t="37678" x="2308225" y="5959475"/>
          <p14:tracePt t="37679" x="2317750" y="5959475"/>
          <p14:tracePt t="37687" x="2365375" y="5921375"/>
          <p14:tracePt t="37689" x="2392363" y="5902325"/>
          <p14:tracePt t="37692" x="2449513" y="5873750"/>
          <p14:tracePt t="37695" x="2487613" y="5845175"/>
          <p14:tracePt t="37698" x="2516188" y="5827713"/>
          <p14:tracePt t="37700" x="2525713" y="5818188"/>
          <p14:tracePt t="37706" x="2544763" y="5808663"/>
          <p14:tracePt t="37716" x="2592388" y="5799138"/>
          <p14:tracePt t="37719" x="2609850" y="5789613"/>
          <p14:tracePt t="37721" x="2619375" y="5789613"/>
          <p14:tracePt t="37733" x="2647950" y="5780088"/>
          <p14:tracePt t="37735" x="2657475" y="5780088"/>
          <p14:tracePt t="37749" x="2686050" y="5780088"/>
          <p14:tracePt t="37766" x="2743200" y="5780088"/>
          <p14:tracePt t="37768" x="2752725" y="5780088"/>
          <p14:tracePt t="37783" x="2846388" y="5780088"/>
          <p14:tracePt t="37785" x="2855913" y="5780088"/>
          <p14:tracePt t="37786" x="2865438" y="5780088"/>
          <p14:tracePt t="37800" x="2970213" y="5780088"/>
          <p14:tracePt t="37801" x="2989263" y="5780088"/>
          <p14:tracePt t="37802" x="2998788" y="5780088"/>
          <p14:tracePt t="37804" x="3017838" y="5780088"/>
          <p14:tracePt t="37806" x="3027363" y="5780088"/>
          <p14:tracePt t="37808" x="3046413" y="5789613"/>
          <p14:tracePt t="37809" x="3063875" y="5789613"/>
          <p14:tracePt t="37811" x="3073400" y="5789613"/>
          <p14:tracePt t="37812" x="3082925" y="5789613"/>
          <p14:tracePt t="37817" x="3121025" y="5789613"/>
          <p14:tracePt t="37832" x="3225800" y="5780088"/>
          <p14:tracePt t="37834" x="3235325" y="5780088"/>
          <p14:tracePt t="37849" x="3273425" y="5761038"/>
          <p14:tracePt t="37929" x="3263900" y="5761038"/>
          <p14:tracePt t="37934" x="3235325" y="5761038"/>
          <p14:tracePt t="37936" x="3216275" y="5761038"/>
          <p14:tracePt t="37938" x="3197225" y="5761038"/>
          <p14:tracePt t="37939" x="3178175" y="5761038"/>
          <p14:tracePt t="37941" x="3159125" y="5761038"/>
          <p14:tracePt t="37949" x="3101975" y="5770563"/>
          <p14:tracePt t="37951" x="3082925" y="5770563"/>
          <p14:tracePt t="37953" x="3063875" y="5770563"/>
          <p14:tracePt t="37954" x="3046413" y="5770563"/>
          <p14:tracePt t="37956" x="3027363" y="5770563"/>
          <p14:tracePt t="37958" x="3017838" y="5770563"/>
          <p14:tracePt t="37960" x="2998788" y="5770563"/>
          <p14:tracePt t="37961" x="2989263" y="5770563"/>
          <p14:tracePt t="37967" x="2941638" y="5770563"/>
          <p14:tracePt t="37968" x="2922588" y="5770563"/>
          <p14:tracePt t="37970" x="2903538" y="5770563"/>
          <p14:tracePt t="37972" x="2894013" y="5770563"/>
          <p14:tracePt t="37982" x="2809875" y="5751513"/>
          <p14:tracePt t="37984" x="2781300" y="5751513"/>
          <p14:tracePt t="37986" x="2762250" y="5751513"/>
          <p14:tracePt t="37988" x="2752725" y="5741988"/>
          <p14:tracePt t="37999" x="2686050" y="5741988"/>
          <p14:tracePt t="38001" x="2667000" y="5732463"/>
          <p14:tracePt t="38002" x="2657475" y="5732463"/>
          <p14:tracePt t="38015" x="2592388" y="5722938"/>
          <p14:tracePt t="38017" x="2573338" y="5722938"/>
          <p14:tracePt t="38032" x="2554288" y="5722938"/>
          <p14:tracePt t="38197" x="2554288" y="5713413"/>
          <p14:tracePt t="38212" x="2563813" y="5713413"/>
          <p14:tracePt t="38218" x="2573338" y="5713413"/>
          <p14:tracePt t="38232" x="2582863" y="5713413"/>
          <p14:tracePt t="38234" x="2592388" y="5713413"/>
          <p14:tracePt t="38249" x="2609850" y="5713413"/>
          <p14:tracePt t="38251" x="2619375" y="5713413"/>
          <p14:tracePt t="38266" x="2686050" y="5732463"/>
          <p14:tracePt t="38269" x="2724150" y="5732463"/>
          <p14:tracePt t="38271" x="2752725" y="5741988"/>
          <p14:tracePt t="38274" x="2781300" y="5751513"/>
          <p14:tracePt t="38277" x="2800350" y="5780088"/>
          <p14:tracePt t="38279" x="2819400" y="5789613"/>
          <p14:tracePt t="38282" x="2846388" y="5799138"/>
          <p14:tracePt t="38285" x="2884488" y="5818188"/>
          <p14:tracePt t="38288" x="2932113" y="5827713"/>
          <p14:tracePt t="38291" x="2960688" y="5835650"/>
          <p14:tracePt t="38293" x="2970213" y="5835650"/>
          <p14:tracePt t="38296" x="2998788" y="5845175"/>
          <p14:tracePt t="38299" x="3027363" y="5854700"/>
          <p14:tracePt t="38302" x="3046413" y="5854700"/>
          <p14:tracePt t="38304" x="3073400" y="5864225"/>
          <p14:tracePt t="38311" x="3168650" y="5883275"/>
          <p14:tracePt t="38313" x="3187700" y="5892800"/>
          <p14:tracePt t="38315" x="3235325" y="5902325"/>
          <p14:tracePt t="38318" x="3281363" y="5930900"/>
          <p14:tracePt t="38320" x="3338513" y="5930900"/>
          <p14:tracePt t="38323" x="3367088" y="5940425"/>
          <p14:tracePt t="38325" x="3414713" y="5949950"/>
          <p14:tracePt t="38328" x="3471863" y="5959475"/>
          <p14:tracePt t="38331" x="3508375" y="5969000"/>
          <p14:tracePt t="38333" x="3575050" y="5988050"/>
          <p14:tracePt t="38336" x="3641725" y="5997575"/>
          <p14:tracePt t="38338" x="3698875" y="6007100"/>
          <p14:tracePt t="38341" x="3763963" y="6007100"/>
          <p14:tracePt t="38344" x="3849688" y="6007100"/>
          <p14:tracePt t="38346" x="3887788" y="6007100"/>
          <p14:tracePt t="38349" x="3971925" y="6007100"/>
          <p14:tracePt t="38352" x="4057650" y="6035675"/>
          <p14:tracePt t="38355" x="4152900" y="6035675"/>
          <p14:tracePt t="38358" x="4227513" y="6045200"/>
          <p14:tracePt t="38361" x="4313238" y="6054725"/>
          <p14:tracePt t="38363" x="4370388" y="6054725"/>
          <p14:tracePt t="38365" x="4416425" y="6062663"/>
          <p14:tracePt t="38367" x="4473575" y="6062663"/>
          <p14:tracePt t="38370" x="4549775" y="6062663"/>
          <p14:tracePt t="38373" x="4633913" y="6081713"/>
          <p14:tracePt t="38375" x="4681538" y="6091238"/>
          <p14:tracePt t="38378" x="4748213" y="6100763"/>
          <p14:tracePt t="38381" x="4776788" y="6100763"/>
          <p14:tracePt t="38384" x="4860925" y="6110288"/>
          <p14:tracePt t="38387" x="4918075" y="6110288"/>
          <p14:tracePt t="38390" x="4956175" y="6119813"/>
          <p14:tracePt t="38393" x="4994275" y="6119813"/>
          <p14:tracePt t="38395" x="5013325" y="6119813"/>
          <p14:tracePt t="38397" x="5041900" y="6119813"/>
          <p14:tracePt t="38401" x="5097463" y="6119813"/>
          <p14:tracePt t="38405" x="5135563" y="6119813"/>
          <p14:tracePt t="38408" x="5154613" y="6119813"/>
          <p14:tracePt t="38411" x="5183188" y="6119813"/>
          <p14:tracePt t="38413" x="5192713" y="6119813"/>
          <p14:tracePt t="38416" x="5211763" y="6119813"/>
          <p14:tracePt t="38418" x="5221288" y="6119813"/>
          <p14:tracePt t="38421" x="5240338" y="6119813"/>
          <p14:tracePt t="38424" x="5259388" y="6119813"/>
          <p14:tracePt t="38427" x="5268913" y="6119813"/>
          <p14:tracePt t="38437" x="5324475" y="6110288"/>
          <p14:tracePt t="38440" x="5353050" y="6110288"/>
          <p14:tracePt t="38443" x="5372100" y="6100763"/>
          <p14:tracePt t="38446" x="5391150" y="6100763"/>
          <p14:tracePt t="38449" x="5419725" y="6091238"/>
          <p14:tracePt t="38452" x="5448300" y="6081713"/>
          <p14:tracePt t="38457" x="5495925" y="6062663"/>
          <p14:tracePt t="38467" x="5599113" y="6026150"/>
          <p14:tracePt t="38470" x="5627688" y="6016625"/>
          <p14:tracePt t="38472" x="5637213" y="6007100"/>
          <p14:tracePt t="38474" x="5646738" y="5997575"/>
          <p14:tracePt t="38477" x="5675313" y="5988050"/>
          <p14:tracePt t="38479" x="5684838" y="5988050"/>
          <p14:tracePt t="38486" x="5703888" y="5959475"/>
          <p14:tracePt t="38488" x="5713413" y="5959475"/>
          <p14:tracePt t="38499" x="5722938" y="5949950"/>
          <p14:tracePt t="38501" x="5732463" y="5949950"/>
          <p14:tracePt t="39015" x="5722938" y="5949950"/>
          <p14:tracePt t="39020" x="5703888" y="5949950"/>
          <p14:tracePt t="39031" x="5551488" y="5902325"/>
          <p14:tracePt t="39033" x="5514975" y="5892800"/>
          <p14:tracePt t="39034" x="5505450" y="5892800"/>
          <p14:tracePt t="39035" x="5457825" y="5883275"/>
          <p14:tracePt t="39036" x="5429250" y="5873750"/>
          <p14:tracePt t="39038" x="5410200" y="5873750"/>
          <p14:tracePt t="39039" x="5391150" y="5873750"/>
          <p14:tracePt t="39041" x="5372100" y="5873750"/>
          <p14:tracePt t="39042" x="5362575" y="5873750"/>
          <p14:tracePt t="39043" x="5343525" y="5873750"/>
          <p14:tracePt t="39044" x="5314950" y="5873750"/>
          <p14:tracePt t="39045" x="5305425" y="5873750"/>
          <p14:tracePt t="39065" x="5080000" y="5835650"/>
          <p14:tracePt t="39081" x="4975225" y="5818188"/>
          <p14:tracePt t="39083" x="4965700" y="5818188"/>
          <p14:tracePt t="39085" x="4956175" y="5818188"/>
          <p14:tracePt t="39086" x="4937125" y="5818188"/>
          <p14:tracePt t="39098" x="4889500" y="5808663"/>
          <p14:tracePt t="39115" x="4852988" y="5808663"/>
          <p14:tracePt t="39131" x="4833938" y="5808663"/>
          <p14:tracePt t="39149" x="4795838" y="5808663"/>
          <p14:tracePt t="39150" x="4776788" y="5808663"/>
          <p14:tracePt t="39164" x="4729163" y="5818188"/>
          <p14:tracePt t="39166" x="4719638" y="5818188"/>
          <p14:tracePt t="39181" x="4691063" y="5818188"/>
          <p14:tracePt t="39198" x="4681538" y="5827713"/>
          <p14:tracePt t="39591" x="4691063" y="5827713"/>
          <p14:tracePt t="39598" x="4700588" y="5827713"/>
          <p14:tracePt t="39614" x="4719638" y="5827713"/>
          <p14:tracePt t="39631" x="4757738" y="5818188"/>
          <p14:tracePt t="39633" x="4786313" y="5808663"/>
          <p14:tracePt t="39635" x="4795838" y="5808663"/>
          <p14:tracePt t="39637" x="4805363" y="5808663"/>
          <p14:tracePt t="39639" x="4824413" y="5808663"/>
          <p14:tracePt t="39665" x="5013325" y="5770563"/>
          <p14:tracePt t="39667" x="5032375" y="5761038"/>
          <p14:tracePt t="39669" x="5051425" y="5761038"/>
          <p14:tracePt t="39671" x="5060950" y="5761038"/>
          <p14:tracePt t="39682" x="5106988" y="5751513"/>
          <p14:tracePt t="39699" x="5154613" y="5732463"/>
          <p14:tracePt t="39700" x="5164138" y="5722938"/>
          <p14:tracePt t="39702" x="5183188" y="5722938"/>
          <p14:tracePt t="39715" x="5211763" y="5722938"/>
          <p14:tracePt t="39717" x="5221288" y="5722938"/>
          <p14:tracePt t="39719" x="5230813" y="5722938"/>
          <p14:tracePt t="39731" x="5268913" y="5722938"/>
          <p14:tracePt t="39748" x="5343525" y="5722938"/>
          <p14:tracePt t="39751" x="5353050" y="5722938"/>
          <p14:tracePt t="39753" x="5362575" y="5722938"/>
          <p14:tracePt t="39755" x="5372100" y="5722938"/>
          <p14:tracePt t="39765" x="5410200" y="5722938"/>
          <p14:tracePt t="39767" x="5419725" y="5722938"/>
          <p14:tracePt t="39769" x="5429250" y="5722938"/>
          <p14:tracePt t="39781" x="5467350" y="5722938"/>
          <p14:tracePt t="39798" x="5532438" y="5741988"/>
          <p14:tracePt t="39800" x="5541963" y="5741988"/>
          <p14:tracePt t="39815" x="5618163" y="5780088"/>
          <p14:tracePt t="39831" x="5627688" y="5789613"/>
          <p14:tracePt t="39833" x="5637213" y="5789613"/>
          <p14:tracePt t="39848" x="5656263" y="5799138"/>
          <p14:tracePt t="39864" x="5694363" y="5808663"/>
          <p14:tracePt t="39881" x="5713413" y="5808663"/>
          <p14:tracePt t="40415" x="5722938" y="5808663"/>
          <p14:tracePt t="40421" x="5732463" y="5808663"/>
          <p14:tracePt t="40422" x="5732463" y="5799138"/>
          <p14:tracePt t="40430" x="5741988" y="5799138"/>
          <p14:tracePt t="40447" x="5768975" y="5780088"/>
          <p14:tracePt t="40464" x="5778500" y="5770563"/>
          <p14:tracePt t="40533" x="5788025" y="5770563"/>
          <p14:tracePt t="40547" x="5807075" y="5770563"/>
          <p14:tracePt t="40565" x="5873750" y="5770563"/>
          <p14:tracePt t="40581" x="5921375" y="5770563"/>
          <p14:tracePt t="40583" x="5930900" y="5770563"/>
          <p14:tracePt t="40598" x="5949950" y="5770563"/>
          <p14:tracePt t="40599" x="5959475" y="5770563"/>
          <p14:tracePt t="40614" x="5969000" y="5770563"/>
          <p14:tracePt t="40650" x="5978525" y="5770563"/>
          <p14:tracePt t="40664" x="6015038" y="5770563"/>
          <p14:tracePt t="40680" x="6043613" y="5770563"/>
          <p14:tracePt t="40682" x="6053138" y="5761038"/>
          <p14:tracePt t="40714" x="6100763" y="5722938"/>
          <p14:tracePt t="40730" x="6129338" y="5703888"/>
          <p14:tracePt t="40747" x="6148388" y="5703888"/>
          <p14:tracePt t="40763" x="6148388" y="5694363"/>
          <p14:tracePt t="41509" x="6157913" y="5694363"/>
          <p14:tracePt t="41514" x="6167438" y="5694363"/>
          <p14:tracePt t="41529" x="6232525" y="5703888"/>
          <p14:tracePt t="41530" x="6242050" y="5713413"/>
          <p14:tracePt t="41532" x="6261100" y="5713413"/>
          <p14:tracePt t="41546" x="6356350" y="5751513"/>
          <p14:tracePt t="41547" x="6365875" y="5751513"/>
          <p14:tracePt t="41562" x="6413500" y="5761038"/>
          <p14:tracePt t="41563" x="6423025" y="5761038"/>
          <p14:tracePt t="41579" x="6469063" y="5770563"/>
          <p14:tracePt t="41581" x="6478588" y="5770563"/>
          <p14:tracePt t="41582" x="6488113" y="5770563"/>
          <p14:tracePt t="41596" x="6554788" y="5770563"/>
          <p14:tracePt t="41614" x="6640513" y="5751513"/>
          <p14:tracePt t="41630" x="6686550" y="5713413"/>
          <p14:tracePt t="41647" x="6705600" y="5713413"/>
          <p14:tracePt t="41663" x="6705600" y="5703888"/>
          <p14:tracePt t="41775" x="6696075" y="5703888"/>
          <p14:tracePt t="41781" x="6677025" y="5703888"/>
          <p14:tracePt t="41797" x="6630988" y="5703888"/>
          <p14:tracePt t="41798" x="6621463" y="5703888"/>
          <p14:tracePt t="41813" x="6583363" y="5713413"/>
          <p14:tracePt t="41815" x="6573838" y="5722938"/>
          <p14:tracePt t="41817" x="6554788" y="5722938"/>
          <p14:tracePt t="41819" x="6545263" y="5722938"/>
          <p14:tracePt t="41821" x="6535738" y="5751513"/>
          <p14:tracePt t="41829" x="6507163" y="5770563"/>
          <p14:tracePt t="41830" x="6497638" y="5770563"/>
          <p14:tracePt t="41846" x="6440488" y="5827713"/>
          <p14:tracePt t="41848" x="6423025" y="5835650"/>
          <p14:tracePt t="41850" x="6413500" y="5854700"/>
          <p14:tracePt t="41851" x="6403975" y="5864225"/>
          <p14:tracePt t="41854" x="6384925" y="5873750"/>
          <p14:tracePt t="41856" x="6375400" y="5892800"/>
          <p14:tracePt t="41858" x="6356350" y="5902325"/>
          <p14:tracePt t="41860" x="6346825" y="5911850"/>
          <p14:tracePt t="41863" x="6337300" y="5930900"/>
          <p14:tracePt t="41865" x="6318250" y="5940425"/>
          <p14:tracePt t="41866" x="6308725" y="5940425"/>
          <p14:tracePt t="41867" x="6299200" y="5949950"/>
          <p14:tracePt t="41870" x="6299200" y="5959475"/>
          <p14:tracePt t="41871" x="6289675" y="5969000"/>
          <p14:tracePt t="41873" x="6280150" y="5978525"/>
          <p14:tracePt t="41880" x="6242050" y="6016625"/>
          <p14:tracePt t="41882" x="6232525" y="6026150"/>
          <p14:tracePt t="41884" x="6213475" y="6045200"/>
          <p14:tracePt t="41886" x="6205538" y="6054725"/>
          <p14:tracePt t="41889" x="6186488" y="6062663"/>
          <p14:tracePt t="41891" x="6176963" y="6062663"/>
          <p14:tracePt t="41892" x="6167438" y="6072188"/>
          <p14:tracePt t="41900" x="6129338" y="6091238"/>
          <p14:tracePt t="41913" x="5978525" y="6186488"/>
          <p14:tracePt t="41915" x="5959475" y="6186488"/>
          <p14:tracePt t="41916" x="5930900" y="6196013"/>
          <p14:tracePt t="41918" x="5921375" y="6205538"/>
          <p14:tracePt t="41919" x="5892800" y="6215063"/>
          <p14:tracePt t="41920" x="5892800" y="6224588"/>
          <p14:tracePt t="41921" x="5873750" y="6234113"/>
          <p14:tracePt t="41923" x="5826125" y="6243638"/>
          <p14:tracePt t="41925" x="5797550" y="6243638"/>
          <p14:tracePt t="41927" x="5778500" y="6262688"/>
          <p14:tracePt t="41928" x="5751513" y="6262688"/>
          <p14:tracePt t="41931" x="5694363" y="6281738"/>
          <p14:tracePt t="41932" x="5675313" y="6281738"/>
          <p14:tracePt t="41934" x="5646738" y="6289675"/>
          <p14:tracePt t="41936" x="5589588" y="6289675"/>
          <p14:tracePt t="41938" x="5524500" y="6299200"/>
          <p14:tracePt t="41940" x="5429250" y="6318250"/>
          <p14:tracePt t="41942" x="5410200" y="6318250"/>
          <p14:tracePt t="41944" x="5334000" y="6327775"/>
          <p14:tracePt t="41947" x="5240338" y="6327775"/>
          <p14:tracePt t="41949" x="5145088" y="6327775"/>
          <p14:tracePt t="41951" x="5126038" y="6327775"/>
          <p14:tracePt t="41953" x="5051425" y="6327775"/>
          <p14:tracePt t="41955" x="4975225" y="6308725"/>
          <p14:tracePt t="41956" x="4908550" y="6308725"/>
          <p14:tracePt t="41958" x="4833938" y="6308725"/>
          <p14:tracePt t="41960" x="4757738" y="6308725"/>
          <p14:tracePt t="41963" x="4691063" y="6308725"/>
          <p14:tracePt t="41965" x="4616450" y="6299200"/>
          <p14:tracePt t="41966" x="4521200" y="6289675"/>
          <p14:tracePt t="41968" x="4492625" y="6289675"/>
          <p14:tracePt t="41969" x="4398963" y="6272213"/>
          <p14:tracePt t="41970" x="4360863" y="6272213"/>
          <p14:tracePt t="41972" x="4322763" y="6262688"/>
          <p14:tracePt t="41974" x="4256088" y="6262688"/>
          <p14:tracePt t="41976" x="4133850" y="6253163"/>
          <p14:tracePt t="41979" x="4067175" y="6253163"/>
          <p14:tracePt t="41981" x="3981450" y="6253163"/>
          <p14:tracePt t="41983" x="3916363" y="6253163"/>
          <p14:tracePt t="41985" x="3849688" y="6253163"/>
          <p14:tracePt t="41987" x="3744913" y="6253163"/>
          <p14:tracePt t="41989" x="3670300" y="6253163"/>
          <p14:tracePt t="41991" x="3594100" y="6253163"/>
          <p14:tracePt t="41993" x="3536950" y="6253163"/>
          <p14:tracePt t="41996" x="3481388" y="6253163"/>
          <p14:tracePt t="41998" x="3424238" y="6253163"/>
          <p14:tracePt t="41999" x="3405188" y="6253163"/>
          <p14:tracePt t="42000" x="3367088" y="6253163"/>
          <p14:tracePt t="42001" x="3348038" y="6253163"/>
          <p14:tracePt t="42008" x="3159125" y="6253163"/>
          <p14:tracePt t="42009" x="3121025" y="6253163"/>
          <p14:tracePt t="42011" x="3054350" y="6262688"/>
          <p14:tracePt t="42014" x="2989263" y="6272213"/>
          <p14:tracePt t="42016" x="2951163" y="6272213"/>
          <p14:tracePt t="42018" x="2922588" y="6289675"/>
          <p14:tracePt t="42020" x="2884488" y="6289675"/>
          <p14:tracePt t="42022" x="2846388" y="6299200"/>
          <p14:tracePt t="42024" x="2809875" y="6299200"/>
          <p14:tracePt t="42026" x="2762250" y="6308725"/>
          <p14:tracePt t="42027" x="2743200" y="6308725"/>
          <p14:tracePt t="42031" x="2667000" y="6318250"/>
          <p14:tracePt t="42033" x="2638425" y="6318250"/>
          <p14:tracePt t="42035" x="2600325" y="6327775"/>
          <p14:tracePt t="42037" x="2573338" y="6327775"/>
          <p14:tracePt t="42038" x="2544763" y="6327775"/>
          <p14:tracePt t="42040" x="2506663" y="6327775"/>
          <p14:tracePt t="42042" x="2487613" y="6337300"/>
          <p14:tracePt t="42044" x="2468563" y="6337300"/>
          <p14:tracePt t="42051" x="2373313" y="6346825"/>
          <p14:tracePt t="42053" x="2346325" y="6346825"/>
          <p14:tracePt t="42054" x="2327275" y="6346825"/>
          <p14:tracePt t="42056" x="2308225" y="6346825"/>
          <p14:tracePt t="42063" x="2241550" y="6346825"/>
          <p14:tracePt t="42065" x="2203450" y="6346825"/>
          <p14:tracePt t="42066" x="2184400" y="6346825"/>
          <p14:tracePt t="42068" x="2174875" y="6346825"/>
          <p14:tracePt t="42071" x="2146300" y="6346825"/>
          <p14:tracePt t="42073" x="2128838" y="6346825"/>
          <p14:tracePt t="42074" x="2109788" y="6346825"/>
          <p14:tracePt t="42076" x="2090738" y="6337300"/>
          <p14:tracePt t="42079" x="2071688" y="6337300"/>
          <p14:tracePt t="42080" x="2062163" y="6337300"/>
          <p14:tracePt t="42082" x="2043113" y="6337300"/>
          <p14:tracePt t="42085" x="2033588" y="6327775"/>
          <p14:tracePt t="42086" x="2014538" y="6327775"/>
          <p14:tracePt t="42089" x="2005013" y="6318250"/>
          <p14:tracePt t="42093" x="1976438" y="6299200"/>
          <p14:tracePt t="42095" x="1966913" y="6289675"/>
          <p14:tracePt t="42097" x="1947863" y="6281738"/>
          <p14:tracePt t="42099" x="1947863" y="6272213"/>
          <p14:tracePt t="42103" x="1919288" y="6253163"/>
          <p14:tracePt t="42105" x="1901825" y="6243638"/>
          <p14:tracePt t="42113" x="1892300" y="6205538"/>
          <p14:tracePt t="42129" x="1882775" y="6148388"/>
          <p14:tracePt t="42131" x="1882775" y="6138863"/>
          <p14:tracePt t="42146" x="1873250" y="6072188"/>
          <p14:tracePt t="42162" x="1873250" y="6035675"/>
          <p14:tracePt t="42165" x="1863725" y="6026150"/>
          <p14:tracePt t="42179" x="1863725" y="6016625"/>
          <p14:tracePt t="42262" x="1863725" y="6026150"/>
          <p14:tracePt t="42268" x="1873250" y="6054725"/>
          <p14:tracePt t="42269" x="1873250" y="6062663"/>
          <p14:tracePt t="42280" x="1901825" y="6129338"/>
          <p14:tracePt t="42296" x="1947863" y="6224588"/>
          <p14:tracePt t="42298" x="1957388" y="6234113"/>
          <p14:tracePt t="42299" x="1966913" y="6253163"/>
          <p14:tracePt t="42313" x="1995488" y="6318250"/>
          <p14:tracePt t="42329" x="2043113" y="6394450"/>
          <p14:tracePt t="42330" x="2052638" y="6394450"/>
          <p14:tracePt t="42332" x="2062163" y="6413500"/>
          <p14:tracePt t="42335" x="2062163" y="6423025"/>
          <p14:tracePt t="42337" x="2071688" y="6432550"/>
          <p14:tracePt t="42338" x="2071688" y="6442075"/>
          <p14:tracePt t="42339" x="2081213" y="6451600"/>
          <p14:tracePt t="42345" x="2090738" y="6461125"/>
          <p14:tracePt t="42363" x="2128838" y="6516688"/>
          <p14:tracePt t="42364" x="2138363" y="6526213"/>
          <p14:tracePt t="42379" x="2155825" y="6554788"/>
          <p14:tracePt t="42380" x="2165350" y="6564313"/>
          <p14:tracePt t="42395" x="2193925" y="6583363"/>
          <p14:tracePt t="42412" x="2203450" y="6592888"/>
          <p14:tracePt t="42462" x="2212975" y="6611938"/>
          <p14:tracePt t="42500" x="2222500" y="6611938"/>
          <p14:tracePt t="42562" x="2232025" y="6621463"/>
          <p14:tracePt t="42578" x="2251075" y="6621463"/>
          <p14:tracePt t="42596" x="2289175" y="6630988"/>
          <p14:tracePt t="42612" x="2327275" y="6640513"/>
          <p14:tracePt t="42628" x="2346325" y="6640513"/>
          <p14:tracePt t="42645" x="2365375" y="6640513"/>
          <p14:tracePt t="42662" x="2382838" y="6640513"/>
          <p14:tracePt t="42664" x="2392363" y="6640513"/>
          <p14:tracePt t="42678" x="2401888" y="6640513"/>
          <p14:tracePt t="42774" x="2411413" y="6640513"/>
          <p14:tracePt t="43000" x="2420938" y="6640513"/>
          <p14:tracePt t="43001" x="2420938" y="6650038"/>
          <p14:tracePt t="43006" x="2420938" y="6659563"/>
          <p14:tracePt t="43011" x="2430463" y="6669088"/>
          <p14:tracePt t="43012" x="2430463" y="6688138"/>
          <p14:tracePt t="43014" x="2439988" y="6697663"/>
          <p14:tracePt t="43028" x="2459038" y="6762750"/>
          <p14:tracePt t="43029" x="2468563" y="6762750"/>
          <p14:tracePt t="43044" x="2478088" y="6781800"/>
          <p14:tracePt t="43061" x="2478088" y="6791325"/>
          <p14:tracePt t="43079" x="2487613" y="6791325"/>
          <p14:tracePt t="43094" x="2487613" y="6800850"/>
          <p14:tracePt t="43111" x="2497138" y="6810375"/>
          <p14:tracePt t="43127" x="2525713" y="6838950"/>
          <p14:tracePt t="43776" x="2638425" y="6848475"/>
          <p14:tracePt t="43780" x="2647950" y="6829425"/>
          <p14:tracePt t="43783" x="2657475" y="6819900"/>
          <p14:tracePt t="43785" x="2667000" y="6819900"/>
          <p14:tracePt t="43791" x="2676525" y="6800850"/>
          <p14:tracePt t="43799" x="2686050" y="6800850"/>
          <p14:tracePt t="43828" x="2705100" y="6781800"/>
          <p14:tracePt t="43845" x="2714625" y="6772275"/>
          <p14:tracePt t="43882" x="2733675" y="6772275"/>
          <p14:tracePt t="43895" x="2809875" y="6772275"/>
          <p14:tracePt t="43898" x="2827338" y="6772275"/>
          <p14:tracePt t="43901" x="2836863" y="6772275"/>
          <p14:tracePt t="43903" x="2846388" y="6772275"/>
          <p14:tracePt t="43912" x="2865438" y="6772275"/>
          <p14:tracePt t="43961" x="2894013" y="6762750"/>
          <p14:tracePt t="43978" x="2951163" y="6726238"/>
          <p14:tracePt t="43979" x="2960688" y="6726238"/>
          <p14:tracePt t="43982" x="2970213" y="6726238"/>
          <p14:tracePt t="43985" x="2989263" y="6716713"/>
          <p14:tracePt t="43994" x="3017838" y="6697663"/>
          <p14:tracePt t="43997" x="3027363" y="6697663"/>
          <p14:tracePt t="44012" x="3063875" y="6669088"/>
          <p14:tracePt t="44014" x="3082925" y="6669088"/>
          <p14:tracePt t="44028" x="3140075" y="6640513"/>
          <p14:tracePt t="44030" x="3159125" y="6621463"/>
          <p14:tracePt t="44032" x="3178175" y="6602413"/>
          <p14:tracePt t="44036" x="3206750" y="6583363"/>
          <p14:tracePt t="44039" x="3225800" y="6535738"/>
          <p14:tracePt t="44041" x="3254375" y="6499225"/>
          <p14:tracePt t="44044" x="3263900" y="6470650"/>
          <p14:tracePt t="44046" x="3273425" y="6432550"/>
          <p14:tracePt t="44052" x="3309938" y="6375400"/>
          <p14:tracePt t="44054" x="3309938" y="6365875"/>
          <p14:tracePt t="44061" x="3319463" y="6327775"/>
          <p14:tracePt t="44078" x="3348038" y="6234113"/>
          <p14:tracePt t="44079" x="3348038" y="6215063"/>
          <p14:tracePt t="44081" x="3357563" y="6196013"/>
          <p14:tracePt t="44095" x="3395663" y="6129338"/>
          <p14:tracePt t="44097" x="3395663" y="6119813"/>
          <p14:tracePt t="44111" x="3414713" y="6091238"/>
          <p14:tracePt t="44112" x="3424238" y="6091238"/>
          <p14:tracePt t="44114" x="3433763" y="6081713"/>
          <p14:tracePt t="44128" x="3471863" y="6054725"/>
          <p14:tracePt t="44129" x="3481388" y="6054725"/>
          <p14:tracePt t="44145" x="3508375" y="6035675"/>
          <p14:tracePt t="44147" x="3517900" y="6035675"/>
          <p14:tracePt t="44149" x="3517900" y="6026150"/>
          <p14:tracePt t="44150" x="3527425" y="6026150"/>
          <p14:tracePt t="44161" x="3556000" y="6026150"/>
          <p14:tracePt t="44163" x="3575050" y="6026150"/>
          <p14:tracePt t="44164" x="3575050" y="6016625"/>
          <p14:tracePt t="44178" x="3622675" y="6007100"/>
          <p14:tracePt t="44180" x="3632200" y="6007100"/>
          <p14:tracePt t="44195" x="3708400" y="5997575"/>
          <p14:tracePt t="44196" x="3717925" y="5997575"/>
          <p14:tracePt t="44211" x="3783013" y="5997575"/>
          <p14:tracePt t="44212" x="3792538" y="5997575"/>
          <p14:tracePt t="44227" x="3821113" y="5988050"/>
          <p14:tracePt t="44244" x="3830638" y="5988050"/>
          <p14:tracePt t="44246" x="3840163" y="5988050"/>
          <p14:tracePt t="44261" x="3868738" y="5988050"/>
          <p14:tracePt t="44264" x="3887788" y="5997575"/>
          <p14:tracePt t="44266" x="3906838" y="6016625"/>
          <p14:tracePt t="44278" x="3935413" y="6045200"/>
          <p14:tracePt t="44281" x="3944938" y="6054725"/>
          <p14:tracePt t="44283" x="3952875" y="6054725"/>
          <p14:tracePt t="44294" x="3962400" y="6081713"/>
          <p14:tracePt t="44296" x="3981450" y="6091238"/>
          <p14:tracePt t="44311" x="4010025" y="6129338"/>
          <p14:tracePt t="44328" x="4019550" y="6186488"/>
          <p14:tracePt t="44329" x="4019550" y="6196013"/>
          <p14:tracePt t="44344" x="4019550" y="6262688"/>
          <p14:tracePt t="44346" x="4019550" y="6289675"/>
          <p14:tracePt t="44347" x="4029075" y="6299200"/>
          <p14:tracePt t="44362" x="4048125" y="6365875"/>
          <p14:tracePt t="44363" x="4048125" y="6375400"/>
          <p14:tracePt t="44365" x="4048125" y="6394450"/>
          <p14:tracePt t="44378" x="4067175" y="6423025"/>
          <p14:tracePt t="45354" x="4067175" y="6413500"/>
          <p14:tracePt t="45362" x="4067175" y="6403975"/>
          <p14:tracePt t="45377" x="4048125" y="6243638"/>
          <p14:tracePt t="45379" x="4038600" y="6167438"/>
          <p14:tracePt t="45380" x="4019550" y="6081713"/>
          <p14:tracePt t="45381" x="4019550" y="6045200"/>
          <p14:tracePt t="45383" x="4010025" y="6007100"/>
          <p14:tracePt t="45384" x="4000500" y="5930900"/>
          <p14:tracePt t="45386" x="3990975" y="5854700"/>
          <p14:tracePt t="45388" x="3962400" y="5799138"/>
          <p14:tracePt t="45389" x="3944938" y="5741988"/>
          <p14:tracePt t="45391" x="3935413" y="5722938"/>
          <p14:tracePt t="45392" x="3935413" y="5675313"/>
          <p14:tracePt t="45399" x="3887788" y="5608638"/>
          <p14:tracePt t="45400" x="3878263" y="5600700"/>
          <p14:tracePt t="45402" x="3878263" y="5591175"/>
          <p14:tracePt t="45410" x="3868738" y="5591175"/>
          <p14:tracePt t="45426" x="3830638" y="5572125"/>
          <p14:tracePt t="45442" x="3783013" y="5534025"/>
          <p14:tracePt t="45444" x="3773488" y="5524500"/>
          <p14:tracePt t="45505" x="3783013" y="5524500"/>
          <p14:tracePt t="45509" x="3802063" y="5524500"/>
          <p14:tracePt t="45511" x="3821113" y="5524500"/>
          <p14:tracePt t="45526" x="3935413" y="5524500"/>
          <p14:tracePt t="45528" x="3962400" y="5524500"/>
          <p14:tracePt t="45542" x="4076700" y="5524500"/>
          <p14:tracePt t="45545" x="4114800" y="5524500"/>
          <p14:tracePt t="45546" x="4133850" y="5524500"/>
          <p14:tracePt t="45548" x="4162425" y="5534025"/>
          <p14:tracePt t="45550" x="4179888" y="5534025"/>
          <p14:tracePt t="45551" x="4198938" y="5543550"/>
          <p14:tracePt t="45553" x="4208463" y="5543550"/>
          <p14:tracePt t="45555" x="4237038" y="5543550"/>
          <p14:tracePt t="45556" x="4265613" y="5553075"/>
          <p14:tracePt t="45558" x="4275138" y="5553075"/>
          <p14:tracePt t="45560" x="4332288" y="5562600"/>
          <p14:tracePt t="45563" x="4351338" y="5562600"/>
          <p14:tracePt t="45565" x="4389438" y="5572125"/>
          <p14:tracePt t="45566" x="4406900" y="5572125"/>
          <p14:tracePt t="45567" x="4435475" y="5572125"/>
          <p14:tracePt t="45568" x="4445000" y="5572125"/>
          <p14:tracePt t="45574" x="4540250" y="5591175"/>
          <p14:tracePt t="45580" x="4672013" y="5608638"/>
          <p14:tracePt t="45582" x="4748213" y="5618163"/>
          <p14:tracePt t="45584" x="4805363" y="5646738"/>
          <p14:tracePt t="45585" x="4860925" y="5684838"/>
          <p14:tracePt t="45586" x="4899025" y="5684838"/>
          <p14:tracePt t="45588" x="4975225" y="5703888"/>
          <p14:tracePt t="45589" x="5013325" y="5703888"/>
          <p14:tracePt t="45591" x="5051425" y="5722938"/>
          <p14:tracePt t="45597" x="5259388" y="5808663"/>
          <p14:tracePt t="45598" x="5334000" y="5818188"/>
          <p14:tracePt t="45600" x="5400675" y="5845175"/>
          <p14:tracePt t="45601" x="5419725" y="5854700"/>
          <p14:tracePt t="45603" x="5457825" y="5854700"/>
          <p14:tracePt t="45604" x="5514975" y="5873750"/>
          <p14:tracePt t="45606" x="5580063" y="5902325"/>
          <p14:tracePt t="45608" x="5608638" y="5902325"/>
          <p14:tracePt t="45610" x="5694363" y="5921375"/>
          <p14:tracePt t="45612" x="5713413" y="5921375"/>
          <p14:tracePt t="45613" x="5759450" y="5921375"/>
          <p14:tracePt t="45615" x="5807075" y="5921375"/>
          <p14:tracePt t="45617" x="5826125" y="5921375"/>
          <p14:tracePt t="45618" x="5873750" y="5921375"/>
          <p14:tracePt t="45619" x="5892800" y="5921375"/>
          <p14:tracePt t="45621" x="5911850" y="5921375"/>
          <p14:tracePt t="45622" x="5921375" y="5921375"/>
          <p14:tracePt t="45624" x="5969000" y="5921375"/>
          <p14:tracePt t="45625" x="5995988" y="5921375"/>
          <p14:tracePt t="45627" x="6005513" y="5921375"/>
          <p14:tracePt t="45628" x="6053138" y="5921375"/>
          <p14:tracePt t="45630" x="6081713" y="5921375"/>
          <p14:tracePt t="45632" x="6110288" y="5921375"/>
          <p14:tracePt t="45634" x="6138863" y="5921375"/>
          <p14:tracePt t="45636" x="6148388" y="5921375"/>
          <p14:tracePt t="45638" x="6186488" y="5921375"/>
          <p14:tracePt t="45639" x="6205538" y="5921375"/>
          <p14:tracePt t="45640" x="6223000" y="5921375"/>
          <p14:tracePt t="45642" x="6242050" y="5921375"/>
          <p14:tracePt t="45644" x="6251575" y="5921375"/>
          <p14:tracePt t="45645" x="6270625" y="5921375"/>
          <p14:tracePt t="45646" x="6280150" y="5921375"/>
          <p14:tracePt t="45653" x="6337300" y="5921375"/>
          <p14:tracePt t="45660" x="6375400" y="5921375"/>
          <p14:tracePt t="45662" x="6394450" y="5921375"/>
          <p14:tracePt t="45663" x="6403975" y="5921375"/>
          <p14:tracePt t="45677" x="6516688" y="5921375"/>
          <p14:tracePt t="45679" x="6535738" y="5921375"/>
          <p14:tracePt t="45680" x="6554788" y="5921375"/>
          <p14:tracePt t="45682" x="6564313" y="5921375"/>
          <p14:tracePt t="45710" x="7075488" y="5883275"/>
          <p14:tracePt t="45712" x="7104063" y="5883275"/>
          <p14:tracePt t="45714" x="7140575" y="5873750"/>
          <p14:tracePt t="45715" x="7178675" y="5873750"/>
          <p14:tracePt t="45717" x="7188200" y="5873750"/>
          <p14:tracePt t="45726" x="7339013" y="5854700"/>
          <p14:tracePt t="45742" x="7642225" y="5827713"/>
          <p14:tracePt t="45745" x="7689850" y="5808663"/>
          <p14:tracePt t="45747" x="7737475" y="5808663"/>
          <p14:tracePt t="45749" x="7785100" y="5799138"/>
          <p14:tracePt t="45752" x="7821613" y="5799138"/>
          <p14:tracePt t="45754" x="7859713" y="5789613"/>
          <p14:tracePt t="45756" x="7897813" y="5789613"/>
          <p14:tracePt t="45758" x="7935913" y="5770563"/>
          <p14:tracePt t="45760" x="7983538" y="5770563"/>
          <p14:tracePt t="45763" x="8029575" y="5761038"/>
          <p14:tracePt t="45765" x="8067675" y="5751513"/>
          <p14:tracePt t="45767" x="8096250" y="5751513"/>
          <p14:tracePt t="45769" x="8124825" y="5732463"/>
          <p14:tracePt t="45771" x="8172450" y="5732463"/>
          <p14:tracePt t="45773" x="8201025" y="5732463"/>
          <p14:tracePt t="45775" x="8210550" y="5722938"/>
          <p14:tracePt t="45777" x="8256588" y="5722938"/>
          <p14:tracePt t="45779" x="8304213" y="5703888"/>
          <p14:tracePt t="45782" x="8342313" y="5694363"/>
          <p14:tracePt t="45785" x="8361363" y="5694363"/>
          <p14:tracePt t="45786" x="8399463" y="5684838"/>
          <p14:tracePt t="45788" x="8428038" y="5675313"/>
          <p14:tracePt t="45791" x="8447088" y="5675313"/>
          <p14:tracePt t="45793" x="8474075" y="5665788"/>
          <p14:tracePt t="45796" x="8493125" y="5656263"/>
          <p14:tracePt t="45798" x="8512175" y="5646738"/>
          <p14:tracePt t="45800" x="8550275" y="5646738"/>
          <p14:tracePt t="45803" x="8569325" y="5637213"/>
          <p14:tracePt t="45804" x="8597900" y="5627688"/>
          <p14:tracePt t="45806" x="8626475" y="5627688"/>
          <p14:tracePt t="45809" x="8674100" y="5618163"/>
          <p14:tracePt t="45811" x="8710613" y="5600700"/>
          <p14:tracePt t="45814" x="8777288" y="5581650"/>
          <p14:tracePt t="45816" x="8796338" y="5581650"/>
          <p14:tracePt t="45818" x="8843963" y="5553075"/>
          <p14:tracePt t="45820" x="8891588" y="5534025"/>
          <p14:tracePt t="45822" x="8937625" y="5505450"/>
          <p14:tracePt t="45831" x="9145588" y="5410200"/>
          <p14:tracePt t="45833" x="9183688" y="5391150"/>
          <p14:tracePt t="45835" x="9231313" y="5364163"/>
          <p14:tracePt t="45837" x="9259888" y="5354638"/>
          <p14:tracePt t="45839" x="9307513" y="5326063"/>
          <p14:tracePt t="45841" x="9355138" y="5297488"/>
          <p14:tracePt t="45843" x="9401175" y="5259388"/>
          <p14:tracePt t="45845" x="9486900" y="5230813"/>
          <p14:tracePt t="45848" x="9515475" y="5202238"/>
          <p14:tracePt t="45850" x="9572625" y="5183188"/>
          <p14:tracePt t="45852" x="9591675" y="5173663"/>
          <p14:tracePt t="45855" x="9628188" y="5154613"/>
          <p14:tracePt t="45857" x="9656763" y="5154613"/>
          <p14:tracePt t="45858" x="9675813" y="5145088"/>
          <p14:tracePt t="45861" x="9732963" y="5108575"/>
          <p14:tracePt t="45863" x="9780588" y="5099050"/>
          <p14:tracePt t="45865" x="9809163" y="5089525"/>
          <p14:tracePt t="45868" x="9836150" y="5070475"/>
          <p14:tracePt t="45870" x="9874250" y="5051425"/>
          <p14:tracePt t="45872" x="9893300" y="5041900"/>
          <p14:tracePt t="45874" x="9931400" y="5032375"/>
          <p14:tracePt t="45893" x="10110788" y="4984750"/>
          <p14:tracePt t="45895" x="10148888" y="4975225"/>
          <p14:tracePt t="45897" x="10186988" y="4975225"/>
          <p14:tracePt t="45899" x="10206038" y="4956175"/>
          <p14:tracePt t="45902" x="10234613" y="4956175"/>
          <p14:tracePt t="45904" x="10263188" y="4956175"/>
          <p14:tracePt t="45905" x="10272713" y="4956175"/>
          <p14:tracePt t="45907" x="10299700" y="4956175"/>
          <p14:tracePt t="45914" x="10414000" y="4946650"/>
          <p14:tracePt t="45916" x="10433050" y="4946650"/>
          <p14:tracePt t="45917" x="10480675" y="4937125"/>
          <p14:tracePt t="45919" x="10507663" y="4937125"/>
          <p14:tracePt t="45922" x="10536238" y="4937125"/>
          <p14:tracePt t="45924" x="10564813" y="4937125"/>
          <p14:tracePt t="45926" x="10612438" y="4937125"/>
          <p14:tracePt t="45928" x="10650538" y="4927600"/>
          <p14:tracePt t="45930" x="10688638" y="4927600"/>
          <p14:tracePt t="45932" x="10717213" y="4927600"/>
          <p14:tracePt t="45934" x="10725150" y="4927600"/>
          <p14:tracePt t="45935" x="10744200" y="4927600"/>
          <p14:tracePt t="45937" x="10763250" y="4927600"/>
          <p14:tracePt t="45938" x="10791825" y="4927600"/>
          <p14:tracePt t="45941" x="10810875" y="4927600"/>
          <p14:tracePt t="45943" x="10839450" y="4927600"/>
          <p14:tracePt t="45945" x="10868025" y="4927600"/>
          <p14:tracePt t="45948" x="10896600" y="4927600"/>
          <p14:tracePt t="45950" x="10925175" y="4927600"/>
          <p14:tracePt t="45951" x="10934700" y="4927600"/>
          <p14:tracePt t="45954" x="10961688" y="4927600"/>
          <p14:tracePt t="45959" x="11009313" y="4927600"/>
          <p14:tracePt t="45976" x="11161713" y="4956175"/>
          <p14:tracePt t="45979" x="11179175" y="4965700"/>
          <p14:tracePt t="45980" x="11188700" y="4975225"/>
          <p14:tracePt t="45992" x="11274425" y="5013325"/>
          <p14:tracePt t="45994" x="11283950" y="5013325"/>
          <p14:tracePt t="46009" x="11406188" y="5051425"/>
          <p14:tracePt t="46012" x="11425238" y="5060950"/>
          <p14:tracePt t="46014" x="11444288" y="5070475"/>
          <p14:tracePt t="46016" x="11453813" y="5070475"/>
          <p14:tracePt t="46017" x="11472863" y="5070475"/>
          <p14:tracePt t="46019" x="11482388" y="5070475"/>
          <p14:tracePt t="46020" x="11501438" y="5080000"/>
          <p14:tracePt t="46021" x="11510963" y="5080000"/>
          <p14:tracePt t="46022" x="11520488" y="5080000"/>
          <p14:tracePt t="46024" x="11530013" y="5080000"/>
          <p14:tracePt t="46027" x="11568113" y="5089525"/>
          <p14:tracePt t="46029" x="11577638" y="5089525"/>
          <p14:tracePt t="46034" x="11615738" y="5099050"/>
          <p14:tracePt t="46036" x="11633200" y="5099050"/>
          <p14:tracePt t="46037" x="11652250" y="5099050"/>
          <p14:tracePt t="46038" x="11661775" y="5108575"/>
          <p14:tracePt t="46043" x="11680825" y="5108575"/>
          <p14:tracePt t="46045" x="11718925" y="5108575"/>
          <p14:tracePt t="46048" x="11728450" y="5108575"/>
          <p14:tracePt t="46050" x="11747500" y="5108575"/>
          <p14:tracePt t="46052" x="11766550" y="5118100"/>
          <p14:tracePt t="46054" x="11785600" y="5118100"/>
          <p14:tracePt t="46055" x="11804650" y="5118100"/>
          <p14:tracePt t="46061" x="11833225" y="5118100"/>
          <p14:tracePt t="46064" x="11860213" y="5118100"/>
          <p14:tracePt t="46066" x="11869738" y="5118100"/>
          <p14:tracePt t="46067" x="11888788" y="5118100"/>
          <p14:tracePt t="46075" x="11945938" y="5118100"/>
          <p14:tracePt t="46077" x="11964988" y="5118100"/>
          <p14:tracePt t="46079" x="11984038" y="5118100"/>
          <p14:tracePt t="46081" x="12003088" y="5118100"/>
          <p14:tracePt t="46083" x="12022138" y="5118100"/>
          <p14:tracePt t="46085" x="12041188" y="5118100"/>
          <p14:tracePt t="46087" x="12060238" y="5118100"/>
          <p14:tracePt t="46088" x="12079288" y="5118100"/>
          <p14:tracePt t="46090" x="12087225" y="5118100"/>
          <p14:tracePt t="46092" x="12096750" y="5118100"/>
          <p14:tracePt t="46095" x="12134850" y="5118100"/>
          <p14:tracePt t="46097" x="12153900" y="5118100"/>
          <p14:tracePt t="46099" x="12172950" y="5118100"/>
          <p14:tracePt t="47337" x="12060238" y="4427538"/>
          <p14:tracePt t="47338" x="11907838" y="4294188"/>
          <p14:tracePt t="47340" x="11852275" y="4246563"/>
          <p14:tracePt t="47341" x="11728450" y="4124325"/>
          <p14:tracePt t="47342" x="11642725" y="4067175"/>
          <p14:tracePt t="47344" x="11568113" y="4000500"/>
          <p14:tracePt t="47345" x="11415713" y="3830638"/>
          <p14:tracePt t="47351" x="11018838" y="3471863"/>
          <p14:tracePt t="47352" x="10944225" y="3386138"/>
          <p14:tracePt t="47353" x="10858500" y="3319463"/>
          <p14:tracePt t="47359" x="10356850" y="2819400"/>
          <p14:tracePt t="47374" x="9317038" y="1768475"/>
          <p14:tracePt t="47376" x="9202738" y="1627188"/>
          <p14:tracePt t="47377" x="9155113" y="1570038"/>
          <p14:tracePt t="47378" x="9118600" y="1512888"/>
          <p14:tracePt t="47378" x="9070975" y="1428750"/>
          <p14:tracePt t="47391" x="8493125" y="7477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8A335-7A96-CB13-1032-BDF6FEEA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/>
              <a:t>MLP classifier – Time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71A5AF-AB0B-EB28-B950-5BB3D32E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2082800"/>
            <a:ext cx="5614416" cy="4317999"/>
          </a:xfrm>
          <a:prstGeom prst="rect">
            <a:avLst/>
          </a:prstGeom>
        </p:spPr>
      </p:pic>
      <p:pic>
        <p:nvPicPr>
          <p:cNvPr id="7" name="Picture 6" descr="A computer code on a white background&#10;&#10;AI-generated content may be incorrect.">
            <a:extLst>
              <a:ext uri="{FF2B5EF4-FFF2-40B4-BE49-F238E27FC236}">
                <a16:creationId xmlns:a16="http://schemas.microsoft.com/office/drawing/2014/main" id="{382697DD-6B60-A737-91C7-1736DD1EA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6" y="3371751"/>
            <a:ext cx="5614416" cy="2147513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0491138D-7EF6-2ADD-9FA9-8567B1C67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919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05"/>
    </mc:Choice>
    <mc:Fallback>
      <p:transition spd="slow" advTm="2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" x="7529513" y="4464050"/>
          <p14:tracePt t="152" x="7585075" y="4464050"/>
          <p14:tracePt t="155" x="7642225" y="4464050"/>
          <p14:tracePt t="158" x="7689850" y="4464050"/>
          <p14:tracePt t="159" x="7718425" y="4464050"/>
          <p14:tracePt t="161" x="7766050" y="4473575"/>
          <p14:tracePt t="163" x="7812088" y="4483100"/>
          <p14:tracePt t="165" x="7831138" y="4483100"/>
          <p14:tracePt t="166" x="7869238" y="4483100"/>
          <p14:tracePt t="169" x="7935913" y="4483100"/>
          <p14:tracePt t="172" x="8002588" y="4492625"/>
          <p14:tracePt t="173" x="8105775" y="4511675"/>
          <p14:tracePt t="175" x="8172450" y="4511675"/>
          <p14:tracePt t="178" x="8266113" y="4521200"/>
          <p14:tracePt t="181" x="8418513" y="4530725"/>
          <p14:tracePt t="184" x="8550275" y="4530725"/>
          <p14:tracePt t="188" x="8758238" y="4568825"/>
          <p14:tracePt t="191" x="8937625" y="4597400"/>
          <p14:tracePt t="193" x="9051925" y="4625975"/>
          <p14:tracePt t="195" x="9202738" y="4654550"/>
          <p14:tracePt t="198" x="9336088" y="4691063"/>
          <p14:tracePt t="200" x="9477375" y="4719638"/>
          <p14:tracePt t="204" x="9685338" y="4776788"/>
          <p14:tracePt t="207" x="9771063" y="4786313"/>
          <p14:tracePt t="210" x="9931400" y="4814888"/>
          <p14:tracePt t="213" x="10026650" y="4824413"/>
          <p14:tracePt t="217" x="10129838" y="4833938"/>
          <p14:tracePt t="220" x="10244138" y="4852988"/>
          <p14:tracePt t="224" x="10309225" y="4852988"/>
          <p14:tracePt t="228" x="10366375" y="4862513"/>
          <p14:tracePt t="232" x="10394950" y="4862513"/>
          <p14:tracePt t="235" x="10404475" y="4872038"/>
          <p14:tracePt t="283" x="10394950" y="4872038"/>
          <p14:tracePt t="290" x="10356850" y="4872038"/>
          <p14:tracePt t="292" x="10337800" y="4881563"/>
          <p14:tracePt t="299" x="10272713" y="4891088"/>
          <p14:tracePt t="302" x="10225088" y="4900613"/>
          <p14:tracePt t="305" x="10186988" y="4910138"/>
          <p14:tracePt t="307" x="10139363" y="4910138"/>
          <p14:tracePt t="313" x="10036175" y="4927600"/>
          <p14:tracePt t="316" x="9940925" y="4927600"/>
          <p14:tracePt t="320" x="9874250" y="4927600"/>
          <p14:tracePt t="322" x="9780588" y="4927600"/>
          <p14:tracePt t="325" x="9694863" y="4927600"/>
          <p14:tracePt t="328" x="9628188" y="4927600"/>
          <p14:tracePt t="330" x="9534525" y="4927600"/>
          <p14:tracePt t="332" x="9458325" y="4927600"/>
          <p14:tracePt t="335" x="9382125" y="4927600"/>
          <p14:tracePt t="337" x="9278938" y="4927600"/>
          <p14:tracePt t="338" x="9240838" y="4927600"/>
          <p14:tracePt t="340" x="9164638" y="4946650"/>
          <p14:tracePt t="342" x="9090025" y="4946650"/>
          <p14:tracePt t="343" x="9051925" y="4956175"/>
          <p14:tracePt t="345" x="8994775" y="4965700"/>
          <p14:tracePt t="349" x="8853488" y="4984750"/>
          <p14:tracePt t="352" x="8786813" y="4994275"/>
          <p14:tracePt t="353" x="8729663" y="5003800"/>
          <p14:tracePt t="356" x="8674100" y="5003800"/>
          <p14:tracePt t="358" x="8588375" y="5013325"/>
          <p14:tracePt t="361" x="8493125" y="5032375"/>
          <p14:tracePt t="363" x="8466138" y="5041900"/>
          <p14:tracePt t="366" x="8399463" y="5051425"/>
          <p14:tracePt t="368" x="8351838" y="5051425"/>
          <p14:tracePt t="370" x="8313738" y="5060950"/>
          <p14:tracePt t="372" x="8256588" y="5060950"/>
          <p14:tracePt t="374" x="8210550" y="5060950"/>
          <p14:tracePt t="376" x="8153400" y="5080000"/>
          <p14:tracePt t="377" x="8124825" y="5080000"/>
          <p14:tracePt t="379" x="8067675" y="5080000"/>
          <p14:tracePt t="380" x="8048625" y="5080000"/>
          <p14:tracePt t="381" x="8012113" y="5089525"/>
          <p14:tracePt t="389" x="7793038" y="5089525"/>
          <p14:tracePt t="390" x="7775575" y="5089525"/>
          <p14:tracePt t="392" x="7708900" y="5089525"/>
          <p14:tracePt t="393" x="7689850" y="5070475"/>
          <p14:tracePt t="403" x="7415213" y="5013325"/>
          <p14:tracePt t="405" x="7348538" y="4975225"/>
          <p14:tracePt t="407" x="7245350" y="4946650"/>
          <p14:tracePt t="409" x="7178675" y="4927600"/>
          <p14:tracePt t="411" x="7104063" y="4900613"/>
          <p14:tracePt t="413" x="7046913" y="4872038"/>
          <p14:tracePt t="415" x="6970713" y="4833938"/>
          <p14:tracePt t="418" x="6904038" y="4814888"/>
          <p14:tracePt t="420" x="6781800" y="4757738"/>
          <p14:tracePt t="423" x="6677025" y="4729163"/>
          <p14:tracePt t="425" x="6602413" y="4683125"/>
          <p14:tracePt t="427" x="6526213" y="4654550"/>
          <p14:tracePt t="428" x="6507163" y="4635500"/>
          <p14:tracePt t="430" x="6432550" y="4597400"/>
          <p14:tracePt t="431" x="6394450" y="4559300"/>
          <p14:tracePt t="432" x="6356350" y="4559300"/>
          <p14:tracePt t="439" x="6081713" y="4437063"/>
          <p14:tracePt t="440" x="6034088" y="4408488"/>
          <p14:tracePt t="442" x="5959475" y="4370388"/>
          <p14:tracePt t="443" x="5902325" y="4351338"/>
          <p14:tracePt t="445" x="5826125" y="4313238"/>
          <p14:tracePt t="447" x="5751513" y="4265613"/>
          <p14:tracePt t="449" x="5656263" y="4229100"/>
          <p14:tracePt t="452" x="5570538" y="4181475"/>
          <p14:tracePt t="454" x="5457825" y="4133850"/>
          <p14:tracePt t="456" x="5381625" y="4095750"/>
          <p14:tracePt t="458" x="5305425" y="4067175"/>
          <p14:tracePt t="460" x="5211763" y="4029075"/>
          <p14:tracePt t="461" x="5173663" y="4019550"/>
          <p14:tracePt t="463" x="5097463" y="3983038"/>
          <p14:tracePt t="465" x="5022850" y="3944938"/>
          <p14:tracePt t="467" x="4984750" y="3935413"/>
          <p14:tracePt t="469" x="4889500" y="3868738"/>
          <p14:tracePt t="471" x="4814888" y="3830638"/>
          <p14:tracePt t="472" x="4786313" y="3821113"/>
          <p14:tracePt t="474" x="4710113" y="3792538"/>
          <p14:tracePt t="475" x="4691063" y="3773488"/>
          <p14:tracePt t="477" x="4625975" y="3746500"/>
          <p14:tracePt t="479" x="4568825" y="3708400"/>
          <p14:tracePt t="482" x="4502150" y="3689350"/>
          <p14:tracePt t="483" x="4464050" y="3660775"/>
          <p14:tracePt t="485" x="4406900" y="3622675"/>
          <p14:tracePt t="487" x="4351338" y="3603625"/>
          <p14:tracePt t="490" x="4322763" y="3584575"/>
          <p14:tracePt t="492" x="4265613" y="3538538"/>
          <p14:tracePt t="494" x="4217988" y="3509963"/>
          <p14:tracePt t="498" x="4179888" y="3490913"/>
          <p14:tracePt t="500" x="4143375" y="3471863"/>
          <p14:tracePt t="503" x="4095750" y="3443288"/>
          <p14:tracePt t="506" x="4048125" y="3405188"/>
          <p14:tracePt t="509" x="4019550" y="3376613"/>
          <p14:tracePt t="512" x="4000500" y="3357563"/>
          <p14:tracePt t="515" x="3981450" y="3328988"/>
          <p14:tracePt t="517" x="3971925" y="3328988"/>
          <p14:tracePt t="519" x="3962400" y="3328988"/>
          <p14:tracePt t="522" x="3944938" y="3302000"/>
          <p14:tracePt t="524" x="3935413" y="3282950"/>
          <p14:tracePt t="527" x="3925888" y="3273425"/>
          <p14:tracePt t="530" x="3925888" y="3254375"/>
          <p14:tracePt t="532" x="3906838" y="3235325"/>
          <p14:tracePt t="535" x="3906838" y="3216275"/>
          <p14:tracePt t="538" x="3897313" y="3197225"/>
          <p14:tracePt t="540" x="3897313" y="3178175"/>
          <p14:tracePt t="543" x="3887788" y="3168650"/>
          <p14:tracePt t="544" x="3887788" y="3159125"/>
          <p14:tracePt t="559" x="3859213" y="3046413"/>
          <p14:tracePt t="585" x="3821113" y="2847975"/>
          <p14:tracePt t="587" x="3821113" y="2828925"/>
          <p14:tracePt t="589" x="3811588" y="2800350"/>
          <p14:tracePt t="592" x="3792538" y="2752725"/>
          <p14:tracePt t="595" x="3773488" y="2733675"/>
          <p14:tracePt t="597" x="3763963" y="2676525"/>
          <p14:tracePt t="600" x="3744913" y="2647950"/>
          <p14:tracePt t="603" x="3725863" y="2601913"/>
          <p14:tracePt t="605" x="3708400" y="2554288"/>
          <p14:tracePt t="608" x="3651250" y="2478088"/>
          <p14:tracePt t="611" x="3603625" y="2411413"/>
          <p14:tracePt t="614" x="3565525" y="2355850"/>
          <p14:tracePt t="619" x="3481388" y="2270125"/>
          <p14:tracePt t="623" x="3395663" y="2184400"/>
          <p14:tracePt t="626" x="3328988" y="2109788"/>
          <p14:tracePt t="628" x="3225800" y="2033588"/>
          <p14:tracePt t="631" x="3121025" y="1957388"/>
          <p14:tracePt t="634" x="3063875" y="1911350"/>
          <p14:tracePt t="637" x="2903538" y="1816100"/>
          <p14:tracePt t="640" x="2781300" y="1749425"/>
          <p14:tracePt t="643" x="2657475" y="1684338"/>
          <p14:tracePt t="647" x="2563813" y="1608138"/>
          <p14:tracePt t="650" x="2459038" y="1550988"/>
          <p14:tracePt t="654" x="2317750" y="1457325"/>
          <p14:tracePt t="658" x="2251075" y="1419225"/>
          <p14:tracePt t="660" x="2193925" y="1381125"/>
          <p14:tracePt t="663" x="2174875" y="1362075"/>
          <p14:tracePt t="673" x="2128838" y="1333500"/>
          <p14:tracePt t="686" x="2128838" y="1323975"/>
          <p14:tracePt t="702" x="2128838" y="1304925"/>
          <p14:tracePt t="705" x="2128838" y="1285875"/>
          <p14:tracePt t="706" x="2128838" y="1266825"/>
          <p14:tracePt t="708" x="2146300" y="1249363"/>
          <p14:tracePt t="709" x="2155825" y="1239838"/>
          <p14:tracePt t="711" x="2165350" y="1220788"/>
          <p14:tracePt t="712" x="2165350" y="1211263"/>
          <p14:tracePt t="719" x="2212975" y="1144588"/>
          <p14:tracePt t="721" x="2212975" y="1135063"/>
          <p14:tracePt t="736" x="2346325" y="1003300"/>
          <p14:tracePt t="738" x="2355850" y="993775"/>
          <p14:tracePt t="752" x="2439988" y="869950"/>
          <p14:tracePt t="754" x="2449513" y="860425"/>
          <p14:tracePt t="755" x="2459038" y="841375"/>
          <p14:tracePt t="757" x="2468563" y="822325"/>
          <p14:tracePt t="759" x="2478088" y="803275"/>
          <p14:tracePt t="761" x="2478088" y="795338"/>
          <p14:tracePt t="762" x="2478088" y="785813"/>
          <p14:tracePt t="769" x="2487613" y="757238"/>
          <p14:tracePt t="770" x="2487613" y="738188"/>
          <p14:tracePt t="786" x="2487613" y="690563"/>
          <p14:tracePt t="788" x="2487613" y="681038"/>
          <p14:tracePt t="801" x="2478088" y="661988"/>
          <p14:tracePt t="831" x="2468563" y="671513"/>
          <p14:tracePt t="836" x="2459038" y="690563"/>
          <p14:tracePt t="837" x="2459038" y="709613"/>
          <p14:tracePt t="839" x="2459038" y="738188"/>
          <p14:tracePt t="841" x="2449513" y="757238"/>
          <p14:tracePt t="843" x="2449513" y="776288"/>
          <p14:tracePt t="845" x="2449513" y="795338"/>
          <p14:tracePt t="848" x="2439988" y="841375"/>
          <p14:tracePt t="849" x="2439988" y="850900"/>
          <p14:tracePt t="855" x="2487613" y="927100"/>
          <p14:tracePt t="858" x="2506663" y="974725"/>
          <p14:tracePt t="860" x="2525713" y="984250"/>
          <p14:tracePt t="861" x="2554288" y="1022350"/>
          <p14:tracePt t="869" x="2705100" y="1087438"/>
          <p14:tracePt t="870" x="2781300" y="1125538"/>
          <p14:tracePt t="872" x="2855913" y="1154113"/>
          <p14:tracePt t="874" x="2960688" y="1192213"/>
          <p14:tracePt t="877" x="3063875" y="1211263"/>
          <p14:tracePt t="879" x="3235325" y="1220788"/>
          <p14:tracePt t="881" x="3376613" y="1220788"/>
          <p14:tracePt t="883" x="3536950" y="1230313"/>
          <p14:tracePt t="886" x="3708400" y="1230313"/>
          <p14:tracePt t="887" x="3887788" y="1230313"/>
          <p14:tracePt t="889" x="4076700" y="1230313"/>
          <p14:tracePt t="890" x="4189413" y="1249363"/>
          <p14:tracePt t="891" x="4284663" y="1249363"/>
          <p14:tracePt t="896" x="4795838" y="1285875"/>
          <p14:tracePt t="898" x="4984750" y="1276350"/>
          <p14:tracePt t="899" x="5070475" y="1276350"/>
          <p14:tracePt t="901" x="5259388" y="1257300"/>
          <p14:tracePt t="903" x="5476875" y="1230313"/>
          <p14:tracePt t="905" x="5665788" y="1211263"/>
          <p14:tracePt t="906" x="5759450" y="1192213"/>
          <p14:tracePt t="908" x="5921375" y="1182688"/>
          <p14:tracePt t="909" x="5995988" y="1163638"/>
          <p14:tracePt t="911" x="6167438" y="1116013"/>
          <p14:tracePt t="913" x="6299200" y="1087438"/>
          <p14:tracePt t="914" x="6346825" y="1077913"/>
          <p14:tracePt t="916" x="6459538" y="1030288"/>
          <p14:tracePt t="917" x="6507163" y="1030288"/>
          <p14:tracePt t="919" x="6602413" y="1012825"/>
          <p14:tracePt t="921" x="6677025" y="974725"/>
          <p14:tracePt t="923" x="6753225" y="936625"/>
          <p14:tracePt t="925" x="6781800" y="889000"/>
          <p14:tracePt t="927" x="6858000" y="860425"/>
          <p14:tracePt t="930" x="6923088" y="803275"/>
          <p14:tracePt t="932" x="6951663" y="766763"/>
          <p14:tracePt t="951" x="7027863" y="614363"/>
          <p14:tracePt t="968" x="6932613" y="530225"/>
          <p14:tracePt t="971" x="6858000" y="501650"/>
          <p14:tracePt t="974" x="6781800" y="473075"/>
          <p14:tracePt t="977" x="6753225" y="473075"/>
          <p14:tracePt t="978" x="6686550" y="454025"/>
          <p14:tracePt t="979" x="6667500" y="454025"/>
          <p14:tracePt t="981" x="6621463" y="444500"/>
          <p14:tracePt t="983" x="6583363" y="444500"/>
          <p14:tracePt t="985" x="6526213" y="444500"/>
          <p14:tracePt t="987" x="6478588" y="444500"/>
          <p14:tracePt t="989" x="6450013" y="454025"/>
          <p14:tracePt t="991" x="6423025" y="454025"/>
          <p14:tracePt t="993" x="6403975" y="463550"/>
          <p14:tracePt t="995" x="6375400" y="473075"/>
          <p14:tracePt t="997" x="6365875" y="482600"/>
          <p14:tracePt t="999" x="6356350" y="482600"/>
          <p14:tracePt t="1001" x="6337300" y="492125"/>
          <p14:tracePt t="1007" x="6337300" y="520700"/>
          <p14:tracePt t="1009" x="6327775" y="520700"/>
          <p14:tracePt t="1010" x="6327775" y="530225"/>
          <p14:tracePt t="1019" x="6299200" y="623888"/>
          <p14:tracePt t="1020" x="6299200" y="652463"/>
          <p14:tracePt t="1023" x="6299200" y="681038"/>
          <p14:tracePt t="1025" x="6289675" y="700088"/>
          <p14:tracePt t="1027" x="6289675" y="709613"/>
          <p14:tracePt t="1051" x="6289675" y="803275"/>
          <p14:tracePt t="1068" x="6270625" y="860425"/>
          <p14:tracePt t="1069" x="6261100" y="860425"/>
          <p14:tracePt t="1071" x="6251575" y="869950"/>
          <p14:tracePt t="1072" x="6242050" y="879475"/>
          <p14:tracePt t="1085" x="6167438" y="955675"/>
          <p14:tracePt t="1087" x="6157913" y="984250"/>
          <p14:tracePt t="1089" x="6110288" y="1012825"/>
          <p14:tracePt t="1091" x="6100763" y="1039813"/>
          <p14:tracePt t="1092" x="6072188" y="1049338"/>
          <p14:tracePt t="1094" x="6043613" y="1087438"/>
          <p14:tracePt t="1096" x="6005513" y="1106488"/>
          <p14:tracePt t="1097" x="5986463" y="1125538"/>
          <p14:tracePt t="1098" x="5940425" y="1163638"/>
          <p14:tracePt t="1105" x="5816600" y="1257300"/>
          <p14:tracePt t="1107" x="5778500" y="1285875"/>
          <p14:tracePt t="1108" x="5732463" y="1314450"/>
          <p14:tracePt t="1110" x="5694363" y="1343025"/>
          <p14:tracePt t="1111" x="5627688" y="1381125"/>
          <p14:tracePt t="1113" x="5551488" y="1428750"/>
          <p14:tracePt t="1114" x="5514975" y="1457325"/>
          <p14:tracePt t="1116" x="5457825" y="1503363"/>
          <p14:tracePt t="1118" x="5400675" y="1531938"/>
          <p14:tracePt t="1119" x="5362575" y="1570038"/>
          <p14:tracePt t="1121" x="5268913" y="1627188"/>
          <p14:tracePt t="1122" x="5192713" y="1693863"/>
          <p14:tracePt t="1124" x="5070475" y="1778000"/>
          <p14:tracePt t="1125" x="5032375" y="1816100"/>
          <p14:tracePt t="1127" x="4937125" y="1901825"/>
          <p14:tracePt t="1128" x="4889500" y="1939925"/>
          <p14:tracePt t="1130" x="4786313" y="2043113"/>
          <p14:tracePt t="1132" x="4710113" y="2147888"/>
          <p14:tracePt t="1134" x="4606925" y="2222500"/>
          <p14:tracePt t="1141" x="4275138" y="2647950"/>
          <p14:tracePt t="1143" x="4189413" y="2762250"/>
          <p14:tracePt t="1144" x="4143375" y="2828925"/>
          <p14:tracePt t="1145" x="4086225" y="2884488"/>
          <p14:tracePt t="1147" x="4000500" y="3008313"/>
          <p14:tracePt t="1148" x="3952875" y="3065463"/>
          <p14:tracePt t="1149" x="3887788" y="3121025"/>
          <p14:tracePt t="1150" x="3849688" y="3187700"/>
          <p14:tracePt t="1151" x="3802063" y="3263900"/>
          <p14:tracePt t="1153" x="3698875" y="3367088"/>
          <p14:tracePt t="1154" x="3651250" y="3424238"/>
          <p14:tracePt t="1158" x="3443288" y="3670300"/>
          <p14:tracePt t="1159" x="3376613" y="3717925"/>
          <p14:tracePt t="1161" x="3281363" y="3802063"/>
          <p14:tracePt t="1162" x="3244850" y="3840163"/>
          <p14:tracePt t="1172" x="2846388" y="4162425"/>
          <p14:tracePt t="1173" x="2771775" y="4200525"/>
          <p14:tracePt t="1176" x="2714625" y="4237038"/>
          <p14:tracePt t="1184" x="2468563" y="4370388"/>
          <p14:tracePt t="1185" x="2449513" y="4370388"/>
          <p14:tracePt t="1186" x="2439988" y="4379913"/>
          <p14:tracePt t="1187" x="2420938" y="4389438"/>
          <p14:tracePt t="1188" x="2411413" y="4389438"/>
          <p14:tracePt t="1201" x="2327275" y="4418013"/>
          <p14:tracePt t="1218" x="2317750" y="4418013"/>
          <p14:tracePt t="1246" x="2327275" y="4389438"/>
          <p14:tracePt t="1247" x="2327275" y="4379913"/>
          <p14:tracePt t="1253" x="2346325" y="4332288"/>
          <p14:tracePt t="1255" x="2346325" y="4322763"/>
          <p14:tracePt t="1267" x="2346325" y="4210050"/>
          <p14:tracePt t="1269" x="2346325" y="4181475"/>
          <p14:tracePt t="1271" x="2336800" y="4143375"/>
          <p14:tracePt t="1273" x="2327275" y="4114800"/>
          <p14:tracePt t="1274" x="2317750" y="4105275"/>
          <p14:tracePt t="1276" x="2298700" y="4067175"/>
          <p14:tracePt t="1278" x="2279650" y="4029075"/>
          <p14:tracePt t="1280" x="2270125" y="4010025"/>
          <p14:tracePt t="1281" x="2232025" y="3963988"/>
          <p14:tracePt t="1287" x="2138363" y="3868738"/>
          <p14:tracePt t="1288" x="2128838" y="3859213"/>
          <p14:tracePt t="1302" x="1863725" y="3641725"/>
          <p14:tracePt t="1303" x="1797050" y="3603625"/>
          <p14:tracePt t="1305" x="1720850" y="3584575"/>
          <p14:tracePt t="1306" x="1701800" y="3556000"/>
          <p14:tracePt t="1307" x="1636713" y="3538538"/>
          <p14:tracePt t="1309" x="1598613" y="3519488"/>
          <p14:tracePt t="1310" x="1579563" y="3500438"/>
          <p14:tracePt t="1312" x="1560513" y="3500438"/>
          <p14:tracePt t="1313" x="1484313" y="3462338"/>
          <p14:tracePt t="1314" x="1457325" y="3462338"/>
          <p14:tracePt t="1316" x="1438275" y="3443288"/>
          <p14:tracePt t="1321" x="1230313" y="3386138"/>
          <p14:tracePt t="1323" x="1163638" y="3348038"/>
          <p14:tracePt t="1325" x="1125538" y="3338513"/>
          <p14:tracePt t="1326" x="1087438" y="3328988"/>
          <p14:tracePt t="1328" x="1020763" y="3311525"/>
          <p14:tracePt t="1330" x="965200" y="3302000"/>
          <p14:tracePt t="1331" x="927100" y="3292475"/>
          <p14:tracePt t="1333" x="908050" y="3292475"/>
          <p14:tracePt t="1334" x="850900" y="3282950"/>
          <p14:tracePt t="1340" x="700088" y="3244850"/>
          <p14:tracePt t="1342" x="652463" y="3225800"/>
          <p14:tracePt t="1343" x="633413" y="3225800"/>
          <p14:tracePt t="1352" x="482600" y="3187700"/>
          <p14:tracePt t="1354" x="444500" y="3178175"/>
          <p14:tracePt t="1355" x="434975" y="3178175"/>
          <p14:tracePt t="1355" x="425450" y="3178175"/>
          <p14:tracePt t="1356" x="415925" y="3178175"/>
          <p14:tracePt t="1357" x="406400" y="3168650"/>
          <p14:tracePt t="1384" x="303213" y="3092450"/>
          <p14:tracePt t="1386" x="293688" y="3084513"/>
          <p14:tracePt t="1387" x="293688" y="3074988"/>
          <p14:tracePt t="1389" x="293688" y="3055938"/>
          <p14:tracePt t="1391" x="284163" y="3036888"/>
          <p14:tracePt t="1401" x="274638" y="2951163"/>
          <p14:tracePt t="1402" x="274638" y="2932113"/>
          <p14:tracePt t="1404" x="274638" y="2913063"/>
          <p14:tracePt t="1406" x="274638" y="2894013"/>
          <p14:tracePt t="1408" x="274638" y="2884488"/>
          <p14:tracePt t="1408" x="274638" y="2874963"/>
          <p14:tracePt t="1409" x="274638" y="2865438"/>
          <p14:tracePt t="1410" x="274638" y="2857500"/>
          <p14:tracePt t="1411" x="274638" y="2847975"/>
          <p14:tracePt t="1417" x="274638" y="2800350"/>
          <p14:tracePt t="1419" x="274638" y="2790825"/>
          <p14:tracePt t="1435" x="265113" y="2695575"/>
          <p14:tracePt t="1436" x="265113" y="2686050"/>
          <p14:tracePt t="1451" x="274638" y="2628900"/>
          <p14:tracePt t="1467" x="293688" y="2601913"/>
          <p14:tracePt t="1468" x="293688" y="2592388"/>
          <p14:tracePt t="1484" x="303213" y="2573338"/>
          <p14:tracePt t="1500" x="312738" y="2554288"/>
          <p14:tracePt t="1517" x="322263" y="2544763"/>
          <p14:tracePt t="1534" x="339725" y="2516188"/>
          <p14:tracePt t="1536" x="349250" y="2516188"/>
          <p14:tracePt t="1550" x="377825" y="2516188"/>
          <p14:tracePt t="1568" x="406400" y="2497138"/>
          <p14:tracePt t="1569" x="415925" y="2497138"/>
          <p14:tracePt t="1571" x="425450" y="2497138"/>
          <p14:tracePt t="1584" x="454025" y="2487613"/>
          <p14:tracePt t="1600" x="492125" y="2487613"/>
          <p14:tracePt t="1602" x="501650" y="2487613"/>
          <p14:tracePt t="1618" x="539750" y="2478088"/>
          <p14:tracePt t="1620" x="558800" y="2478088"/>
          <p14:tracePt t="1633" x="614363" y="2478088"/>
          <p14:tracePt t="1635" x="633413" y="2478088"/>
          <p14:tracePt t="1637" x="642938" y="2478088"/>
          <p14:tracePt t="1651" x="738188" y="2497138"/>
          <p14:tracePt t="1669" x="889000" y="2525713"/>
          <p14:tracePt t="1671" x="917575" y="2525713"/>
          <p14:tracePt t="1673" x="936625" y="2535238"/>
          <p14:tracePt t="1674" x="946150" y="2535238"/>
          <p14:tracePt t="1684" x="1003300" y="2535238"/>
          <p14:tracePt t="1685" x="1012825" y="2535238"/>
          <p14:tracePt t="1701" x="1077913" y="2535238"/>
          <p14:tracePt t="1702" x="1087438" y="2535238"/>
          <p14:tracePt t="1718" x="1116013" y="2535238"/>
          <p14:tracePt t="1945" x="1116013" y="2525713"/>
          <p14:tracePt t="1955" x="1116013" y="2516188"/>
          <p14:tracePt t="2142" x="1116013" y="2506663"/>
          <p14:tracePt t="2163" x="1125538" y="2506663"/>
          <p14:tracePt t="2184" x="1135063" y="2497138"/>
          <p14:tracePt t="2292" x="1144588" y="2478088"/>
          <p14:tracePt t="2299" x="1182688" y="2439988"/>
          <p14:tracePt t="2301" x="1182688" y="2430463"/>
          <p14:tracePt t="2301" x="1192213" y="2420938"/>
          <p14:tracePt t="2317" x="1239838" y="2346325"/>
          <p14:tracePt t="2318" x="1239838" y="2336800"/>
          <p14:tracePt t="2333" x="1314450" y="2289175"/>
          <p14:tracePt t="2334" x="1314450" y="2279650"/>
          <p14:tracePt t="2350" x="1400175" y="2222500"/>
          <p14:tracePt t="2351" x="1419225" y="2212975"/>
          <p14:tracePt t="2352" x="1419225" y="2203450"/>
          <p14:tracePt t="2367" x="1522413" y="2166938"/>
          <p14:tracePt t="2368" x="1522413" y="2157413"/>
          <p14:tracePt t="2369" x="1531938" y="2157413"/>
          <p14:tracePt t="2384" x="1598613" y="2128838"/>
          <p14:tracePt t="2399" x="1617663" y="2119313"/>
          <p14:tracePt t="2450" x="1636713" y="2147888"/>
          <p14:tracePt t="2466" x="1665288" y="2241550"/>
          <p14:tracePt t="2483" x="1665288" y="2270125"/>
          <p14:tracePt t="2499" x="1665288" y="2327275"/>
          <p14:tracePt t="2501" x="1665288" y="2336800"/>
          <p14:tracePt t="2516" x="1646238" y="2374900"/>
          <p14:tracePt t="2533" x="1627188" y="2420938"/>
          <p14:tracePt t="2550" x="1598613" y="2487613"/>
          <p14:tracePt t="2566" x="1579563" y="2554288"/>
          <p14:tracePt t="2567" x="1579563" y="2563813"/>
          <p14:tracePt t="2569" x="1579563" y="2573338"/>
          <p14:tracePt t="2570" x="1579563" y="2582863"/>
          <p14:tracePt t="2583" x="1560513" y="2628900"/>
          <p14:tracePt t="2600" x="1550988" y="2714625"/>
          <p14:tracePt t="2602" x="1550988" y="2724150"/>
          <p14:tracePt t="2603" x="1550988" y="2733675"/>
          <p14:tracePt t="2616" x="1531938" y="2800350"/>
          <p14:tracePt t="2634" x="1522413" y="2913063"/>
          <p14:tracePt t="2635" x="1522413" y="2922588"/>
          <p14:tracePt t="2636" x="1522413" y="2932113"/>
          <p14:tracePt t="2637" x="1522413" y="2941638"/>
          <p14:tracePt t="2638" x="1522413" y="2951163"/>
          <p14:tracePt t="2640" x="1522413" y="2970213"/>
          <p14:tracePt t="2641" x="1522413" y="2979738"/>
          <p14:tracePt t="2642" x="1522413" y="2989263"/>
          <p14:tracePt t="2649" x="1522413" y="3036888"/>
          <p14:tracePt t="2666" x="1522413" y="3149600"/>
          <p14:tracePt t="2667" x="1522413" y="3159125"/>
          <p14:tracePt t="2669" x="1522413" y="3168650"/>
          <p14:tracePt t="2670" x="1522413" y="3178175"/>
          <p14:tracePt t="2672" x="1531938" y="3178175"/>
          <p14:tracePt t="2683" x="1550988" y="3244850"/>
          <p14:tracePt t="2684" x="1560513" y="3263900"/>
          <p14:tracePt t="2686" x="1560513" y="3273425"/>
          <p14:tracePt t="2687" x="1570038" y="3292475"/>
          <p14:tracePt t="2688" x="1579563" y="3292475"/>
          <p14:tracePt t="2690" x="1579563" y="3319463"/>
          <p14:tracePt t="2691" x="1589088" y="3328988"/>
          <p14:tracePt t="2699" x="1665288" y="3433763"/>
          <p14:tracePt t="2700" x="1674813" y="3443288"/>
          <p14:tracePt t="2702" x="1684338" y="3462338"/>
          <p14:tracePt t="2703" x="1693863" y="3481388"/>
          <p14:tracePt t="2704" x="1701800" y="3490913"/>
          <p14:tracePt t="2716" x="1825625" y="3651250"/>
          <p14:tracePt t="2718" x="1854200" y="3698875"/>
          <p14:tracePt t="2720" x="1873250" y="3717925"/>
          <p14:tracePt t="2721" x="1882775" y="3727450"/>
          <p14:tracePt t="2722" x="1901825" y="3736975"/>
          <p14:tracePt t="2733" x="1976438" y="3821113"/>
          <p14:tracePt t="2734" x="1976438" y="3830638"/>
          <p14:tracePt t="2736" x="1985963" y="3840163"/>
          <p14:tracePt t="2737" x="1995488" y="3849688"/>
          <p14:tracePt t="2749" x="2024063" y="3897313"/>
          <p14:tracePt t="2751" x="2033588" y="3906838"/>
          <p14:tracePt t="2752" x="2033588" y="3916363"/>
          <p14:tracePt t="2766" x="2043113" y="3963988"/>
          <p14:tracePt t="2767" x="2043113" y="3973513"/>
          <p14:tracePt t="2782" x="2024063" y="4019550"/>
          <p14:tracePt t="2784" x="2024063" y="4029075"/>
          <p14:tracePt t="2784" x="2024063" y="4038600"/>
          <p14:tracePt t="2786" x="2005013" y="4048125"/>
          <p14:tracePt t="2799" x="1901825" y="4143375"/>
          <p14:tracePt t="2801" x="1882775" y="4171950"/>
          <p14:tracePt t="2802" x="1863725" y="4191000"/>
          <p14:tracePt t="2816" x="1787525" y="4408488"/>
          <p14:tracePt t="2817" x="1787525" y="4456113"/>
          <p14:tracePt t="2819" x="1778000" y="4502150"/>
          <p14:tracePt t="2821" x="1778000" y="4568825"/>
          <p14:tracePt t="2822" x="1778000" y="4578350"/>
          <p14:tracePt t="2823" x="1778000" y="4616450"/>
          <p14:tracePt t="2824" x="1778000" y="4654550"/>
          <p14:tracePt t="2826" x="1778000" y="4691063"/>
          <p14:tracePt t="2827" x="1778000" y="4719638"/>
          <p14:tracePt t="2828" x="1778000" y="4748213"/>
          <p14:tracePt t="2832" x="1797050" y="4900613"/>
          <p14:tracePt t="2834" x="1797050" y="4975225"/>
          <p14:tracePt t="2835" x="1806575" y="5013325"/>
          <p14:tracePt t="2849" x="1938338" y="5381625"/>
          <p14:tracePt t="2850" x="1976438" y="5438775"/>
          <p14:tracePt t="2851" x="1976438" y="5467350"/>
          <p14:tracePt t="2853" x="1995488" y="5524500"/>
          <p14:tracePt t="2867" x="2165350" y="5799138"/>
          <p14:tracePt t="2869" x="2212975" y="5835650"/>
          <p14:tracePt t="2871" x="2222500" y="5854700"/>
          <p14:tracePt t="2882" x="2317750" y="5930900"/>
          <p14:tracePt t="2885" x="2336800" y="5940425"/>
          <p14:tracePt t="2886" x="2346325" y="5949950"/>
          <p14:tracePt t="2888" x="2355850" y="5949950"/>
          <p14:tracePt t="2899" x="2401888" y="5959475"/>
          <p14:tracePt t="2958" x="2401888" y="5969000"/>
          <p14:tracePt t="2962" x="2382838" y="5978525"/>
          <p14:tracePt t="2968" x="2373313" y="5988050"/>
          <p14:tracePt t="2984" x="2327275" y="6054725"/>
          <p14:tracePt t="2986" x="2327275" y="6062663"/>
          <p14:tracePt t="2990" x="2308225" y="6072188"/>
          <p14:tracePt t="2992" x="2298700" y="6072188"/>
          <p14:tracePt t="2999" x="2289175" y="6100763"/>
          <p14:tracePt t="3001" x="2279650" y="6100763"/>
          <p14:tracePt t="3017" x="2260600" y="6129338"/>
          <p14:tracePt t="3019" x="2260600" y="6138863"/>
          <p14:tracePt t="3050" x="2251075" y="6138863"/>
          <p14:tracePt t="3248" x="2260600" y="6138863"/>
          <p14:tracePt t="3275" x="2270125" y="6138863"/>
          <p14:tracePt t="3334" x="2279650" y="6138863"/>
          <p14:tracePt t="3354" x="2279650" y="6129338"/>
          <p14:tracePt t="3403" x="2289175" y="6129338"/>
          <p14:tracePt t="3416" x="2289175" y="6119813"/>
          <p14:tracePt t="3448" x="2298700" y="6119813"/>
          <p14:tracePt t="3552" x="2298700" y="6110288"/>
          <p14:tracePt t="3566" x="2317750" y="6081713"/>
          <p14:tracePt t="3568" x="2327275" y="6072188"/>
          <p14:tracePt t="3569" x="2327275" y="6062663"/>
          <p14:tracePt t="3583" x="2346325" y="6035675"/>
          <p14:tracePt t="3599" x="2365375" y="5921375"/>
          <p14:tracePt t="3601" x="2365375" y="5892800"/>
          <p14:tracePt t="3603" x="2373313" y="5873750"/>
          <p14:tracePt t="3604" x="2373313" y="5864225"/>
          <p14:tracePt t="3606" x="2373313" y="5845175"/>
          <p14:tracePt t="3608" x="2373313" y="5827713"/>
          <p14:tracePt t="3610" x="2373313" y="5799138"/>
          <p14:tracePt t="3611" x="2392363" y="5789613"/>
          <p14:tracePt t="3612" x="2392363" y="5770563"/>
          <p14:tracePt t="3614" x="2392363" y="5761038"/>
          <p14:tracePt t="3615" x="2392363" y="5732463"/>
          <p14:tracePt t="3621" x="2401888" y="5656263"/>
          <p14:tracePt t="3623" x="2401888" y="5637213"/>
          <p14:tracePt t="3625" x="2401888" y="5627688"/>
          <p14:tracePt t="3627" x="2401888" y="5608638"/>
          <p14:tracePt t="3628" x="2401888" y="5600700"/>
          <p14:tracePt t="3629" x="2392363" y="5572125"/>
          <p14:tracePt t="3636" x="2392363" y="5429250"/>
          <p14:tracePt t="3638" x="2392363" y="5400675"/>
          <p14:tracePt t="3639" x="2392363" y="5345113"/>
          <p14:tracePt t="3641" x="2392363" y="5287963"/>
          <p14:tracePt t="3642" x="2392363" y="5268913"/>
          <p14:tracePt t="3644" x="2392363" y="5211763"/>
          <p14:tracePt t="3645" x="2392363" y="5173663"/>
          <p14:tracePt t="3647" x="2392363" y="5118100"/>
          <p14:tracePt t="3653" x="2392363" y="4984750"/>
          <p14:tracePt t="3654" x="2392363" y="4946650"/>
          <p14:tracePt t="3656" x="2392363" y="4918075"/>
          <p14:tracePt t="3657" x="2392363" y="4900613"/>
          <p14:tracePt t="3659" x="2392363" y="4852988"/>
          <p14:tracePt t="3660" x="2392363" y="4833938"/>
          <p14:tracePt t="3666" x="2392363" y="4738688"/>
          <p14:tracePt t="3668" x="2401888" y="4673600"/>
          <p14:tracePt t="3669" x="2401888" y="4635500"/>
          <p14:tracePt t="3670" x="2401888" y="4587875"/>
          <p14:tracePt t="3672" x="2411413" y="4568825"/>
          <p14:tracePt t="3673" x="2411413" y="4540250"/>
          <p14:tracePt t="3675" x="2411413" y="4511675"/>
          <p14:tracePt t="3676" x="2411413" y="4492625"/>
          <p14:tracePt t="3678" x="2430463" y="4446588"/>
          <p14:tracePt t="3679" x="2430463" y="4437063"/>
          <p14:tracePt t="3681" x="2430463" y="4418013"/>
          <p14:tracePt t="3683" x="2439988" y="4370388"/>
          <p14:tracePt t="3685" x="2439988" y="4341813"/>
          <p14:tracePt t="3686" x="2439988" y="4313238"/>
          <p14:tracePt t="3687" x="2439988" y="4303713"/>
          <p14:tracePt t="3689" x="2439988" y="4256088"/>
          <p14:tracePt t="3690" x="2439988" y="4246563"/>
          <p14:tracePt t="3695" x="2439988" y="4181475"/>
          <p14:tracePt t="3697" x="2449513" y="4162425"/>
          <p14:tracePt t="3699" x="2449513" y="4143375"/>
          <p14:tracePt t="3701" x="2449513" y="4105275"/>
          <p14:tracePt t="3705" x="2449513" y="4067175"/>
          <p14:tracePt t="3715" x="2449513" y="4019550"/>
          <p14:tracePt t="3732" x="2449513" y="3983038"/>
          <p14:tracePt t="3749" x="2449513" y="3973513"/>
          <p14:tracePt t="3812" x="2439988" y="3973513"/>
          <p14:tracePt t="3818" x="2420938" y="3973513"/>
          <p14:tracePt t="3832" x="2317750" y="3954463"/>
          <p14:tracePt t="3834" x="2308225" y="3944938"/>
          <p14:tracePt t="3835" x="2279650" y="3944938"/>
          <p14:tracePt t="3849" x="2193925" y="3906838"/>
          <p14:tracePt t="3852" x="2174875" y="3897313"/>
          <p14:tracePt t="3854" x="2155825" y="3887788"/>
          <p14:tracePt t="3855" x="2146300" y="3887788"/>
          <p14:tracePt t="3857" x="2138363" y="3878263"/>
          <p14:tracePt t="3858" x="2128838" y="3878263"/>
          <p14:tracePt t="3865" x="2081213" y="3859213"/>
          <p14:tracePt t="3867" x="2062163" y="3849688"/>
          <p14:tracePt t="3869" x="2043113" y="3849688"/>
          <p14:tracePt t="3871" x="2033588" y="3840163"/>
          <p14:tracePt t="3872" x="2024063" y="3840163"/>
          <p14:tracePt t="3874" x="2005013" y="3821113"/>
          <p14:tracePt t="3876" x="1985963" y="3811588"/>
          <p14:tracePt t="3881" x="1938338" y="3792538"/>
          <p14:tracePt t="3883" x="1928813" y="3792538"/>
          <p14:tracePt t="3885" x="1901825" y="3783013"/>
          <p14:tracePt t="3886" x="1892300" y="3783013"/>
          <p14:tracePt t="3888" x="1882775" y="3773488"/>
          <p14:tracePt t="3890" x="1863725" y="3773488"/>
          <p14:tracePt t="3891" x="1854200" y="3773488"/>
          <p14:tracePt t="3893" x="1844675" y="3765550"/>
          <p14:tracePt t="3894" x="1825625" y="3765550"/>
          <p14:tracePt t="3897" x="1797050" y="3756025"/>
          <p14:tracePt t="3899" x="1787525" y="3756025"/>
          <p14:tracePt t="3900" x="1778000" y="3756025"/>
          <p14:tracePt t="3905" x="1758950" y="3746500"/>
          <p14:tracePt t="3916" x="1701800" y="3736975"/>
          <p14:tracePt t="3932" x="1655763" y="3736975"/>
          <p14:tracePt t="3966" x="1636713" y="3736975"/>
          <p14:tracePt t="3987" x="1627188" y="3736975"/>
          <p14:tracePt t="4046" x="1627188" y="3727450"/>
          <p14:tracePt t="4052" x="1627188" y="3698875"/>
          <p14:tracePt t="4056" x="1627188" y="3670300"/>
          <p14:tracePt t="4059" x="1627188" y="3641725"/>
          <p14:tracePt t="4060" x="1627188" y="3632200"/>
          <p14:tracePt t="4065" x="1627188" y="3603625"/>
          <p14:tracePt t="4067" x="1627188" y="3594100"/>
          <p14:tracePt t="4083" x="1627188" y="3529013"/>
          <p14:tracePt t="4086" x="1627188" y="3519488"/>
          <p14:tracePt t="4088" x="1627188" y="3500438"/>
          <p14:tracePt t="4098" x="1627188" y="3490913"/>
          <p14:tracePt t="4182" x="1627188" y="3481388"/>
          <p14:tracePt t="5350" x="1627188" y="3462338"/>
          <p14:tracePt t="5364" x="1598613" y="3386138"/>
          <p14:tracePt t="5367" x="1598613" y="3376613"/>
          <p14:tracePt t="5368" x="1598613" y="3367088"/>
          <p14:tracePt t="5370" x="1589088" y="3367088"/>
          <p14:tracePt t="5381" x="1579563" y="3338513"/>
          <p14:tracePt t="5399" x="1550988" y="3263900"/>
          <p14:tracePt t="5401" x="1541463" y="3254375"/>
          <p14:tracePt t="5414" x="1522413" y="3206750"/>
          <p14:tracePt t="5416" x="1522413" y="3197225"/>
          <p14:tracePt t="5431" x="1522413" y="3111500"/>
          <p14:tracePt t="5434" x="1522413" y="3084513"/>
          <p14:tracePt t="5435" x="1522413" y="3074988"/>
          <p14:tracePt t="5437" x="1522413" y="3065463"/>
          <p14:tracePt t="5438" x="1522413" y="3055938"/>
          <p14:tracePt t="5441" x="1522413" y="3046413"/>
          <p14:tracePt t="5443" x="1512888" y="3027363"/>
          <p14:tracePt t="5444" x="1512888" y="3017838"/>
          <p14:tracePt t="5452" x="1522413" y="2922588"/>
          <p14:tracePt t="5454" x="1522413" y="2903538"/>
          <p14:tracePt t="5465" x="1541463" y="2790825"/>
          <p14:tracePt t="5467" x="1541463" y="2752725"/>
          <p14:tracePt t="5469" x="1541463" y="2733675"/>
          <p14:tracePt t="5471" x="1550988" y="2714625"/>
          <p14:tracePt t="5473" x="1560513" y="2695575"/>
          <p14:tracePt t="5482" x="1589088" y="2582863"/>
          <p14:tracePt t="5484" x="1598613" y="2554288"/>
          <p14:tracePt t="5486" x="1608138" y="2525713"/>
          <p14:tracePt t="5489" x="1617663" y="2487613"/>
          <p14:tracePt t="5491" x="1617663" y="2459038"/>
          <p14:tracePt t="5494" x="1627188" y="2430463"/>
          <p14:tracePt t="5496" x="1627188" y="2393950"/>
          <p14:tracePt t="5499" x="1655763" y="2355850"/>
          <p14:tracePt t="5501" x="1665288" y="2327275"/>
          <p14:tracePt t="5504" x="1674813" y="2308225"/>
          <p14:tracePt t="5506" x="1693863" y="2270125"/>
          <p14:tracePt t="5509" x="1693863" y="2251075"/>
          <p14:tracePt t="5512" x="1711325" y="2222500"/>
          <p14:tracePt t="5516" x="1720850" y="2184400"/>
          <p14:tracePt t="5518" x="1730375" y="2174875"/>
          <p14:tracePt t="5522" x="1758950" y="2147888"/>
          <p14:tracePt t="5525" x="1758950" y="2128838"/>
          <p14:tracePt t="5527" x="1758950" y="2119313"/>
          <p14:tracePt t="5537" x="1797050" y="2071688"/>
          <p14:tracePt t="5539" x="1806575" y="2052638"/>
          <p14:tracePt t="5542" x="1806575" y="2043113"/>
          <p14:tracePt t="5543" x="1816100" y="2043113"/>
          <p14:tracePt t="5545" x="1825625" y="2033588"/>
          <p14:tracePt t="5553" x="1844675" y="2014538"/>
          <p14:tracePt t="5565" x="1844675" y="2005013"/>
          <p14:tracePt t="5610" x="1844675" y="2014538"/>
          <p14:tracePt t="5616" x="1835150" y="2014538"/>
          <p14:tracePt t="5849" x="1825625" y="2014538"/>
          <p14:tracePt t="5855" x="1816100" y="1995488"/>
          <p14:tracePt t="5857" x="1816100" y="1985963"/>
          <p14:tracePt t="5864" x="1797050" y="1947863"/>
          <p14:tracePt t="5866" x="1797050" y="1939925"/>
          <p14:tracePt t="5881" x="1778000" y="1930400"/>
          <p14:tracePt t="5897" x="1768475" y="1920875"/>
          <p14:tracePt t="5914" x="1739900" y="1920875"/>
          <p14:tracePt t="5930" x="1730375" y="1920875"/>
          <p14:tracePt t="5947" x="1701800" y="1920875"/>
          <p14:tracePt t="5965" x="1684338" y="2014538"/>
          <p14:tracePt t="5967" x="1684338" y="2052638"/>
          <p14:tracePt t="5969" x="1684338" y="2081213"/>
          <p14:tracePt t="5970" x="1684338" y="2090738"/>
          <p14:tracePt t="5972" x="1684338" y="2109788"/>
          <p14:tracePt t="5973" x="1684338" y="2128838"/>
          <p14:tracePt t="5975" x="1684338" y="2166938"/>
          <p14:tracePt t="5976" x="1684338" y="2174875"/>
          <p14:tracePt t="5978" x="1684338" y="2212975"/>
          <p14:tracePt t="5983" x="1684338" y="2308225"/>
          <p14:tracePt t="5998" x="1701800" y="2592388"/>
          <p14:tracePt t="5999" x="1711325" y="2620963"/>
          <p14:tracePt t="6000" x="1711325" y="2647950"/>
          <p14:tracePt t="6014" x="1749425" y="2874963"/>
          <p14:tracePt t="6017" x="1749425" y="2913063"/>
          <p14:tracePt t="6018" x="1749425" y="2941638"/>
          <p14:tracePt t="6020" x="1749425" y="2979738"/>
          <p14:tracePt t="6022" x="1749425" y="2998788"/>
          <p14:tracePt t="6024" x="1749425" y="3027363"/>
          <p14:tracePt t="6026" x="1749425" y="3055938"/>
          <p14:tracePt t="6027" x="1749425" y="3065463"/>
          <p14:tracePt t="6029" x="1749425" y="3074988"/>
          <p14:tracePt t="6034" x="1749425" y="3159125"/>
          <p14:tracePt t="6036" x="1749425" y="3178175"/>
          <p14:tracePt t="6037" x="1749425" y="3187700"/>
          <p14:tracePt t="6039" x="1749425" y="3206750"/>
          <p14:tracePt t="6040" x="1749425" y="3216275"/>
          <p14:tracePt t="6047" x="1720850" y="3282950"/>
          <p14:tracePt t="6049" x="1720850" y="3302000"/>
          <p14:tracePt t="6051" x="1711325" y="3311525"/>
          <p14:tracePt t="6052" x="1701800" y="3319463"/>
          <p14:tracePt t="6053" x="1701800" y="3328988"/>
          <p14:tracePt t="6055" x="1701800" y="3348038"/>
          <p14:tracePt t="6056" x="1693863" y="3348038"/>
          <p14:tracePt t="6063" x="1674813" y="3395663"/>
          <p14:tracePt t="6081" x="1655763" y="3433763"/>
          <p14:tracePt t="6104" x="1646238" y="3433763"/>
          <p14:tracePt t="6114" x="1627188" y="3433763"/>
          <p14:tracePt t="6115" x="1617663" y="3433763"/>
          <p14:tracePt t="6130" x="1522413" y="3443288"/>
          <p14:tracePt t="6132" x="1512888" y="3443288"/>
          <p14:tracePt t="6134" x="1493838" y="3452813"/>
          <p14:tracePt t="6136" x="1484313" y="3452813"/>
          <p14:tracePt t="6137" x="1466850" y="3452813"/>
          <p14:tracePt t="6138" x="1457325" y="3452813"/>
          <p14:tracePt t="6163" x="1314450" y="3509963"/>
          <p14:tracePt t="6181" x="1285875" y="3679825"/>
          <p14:tracePt t="6183" x="1285875" y="3717925"/>
          <p14:tracePt t="6184" x="1285875" y="3736975"/>
          <p14:tracePt t="6186" x="1276350" y="3756025"/>
          <p14:tracePt t="6187" x="1276350" y="3765550"/>
          <p14:tracePt t="6188" x="1276350" y="3792538"/>
          <p14:tracePt t="6190" x="1276350" y="3802063"/>
          <p14:tracePt t="6191" x="1276350" y="3811588"/>
          <p14:tracePt t="6192" x="1276350" y="3821113"/>
          <p14:tracePt t="6193" x="1276350" y="3830638"/>
          <p14:tracePt t="6198" x="1276350" y="3878263"/>
          <p14:tracePt t="6199" x="1276350" y="3887788"/>
          <p14:tracePt t="6214" x="1295400" y="4010025"/>
          <p14:tracePt t="6216" x="1295400" y="4019550"/>
          <p14:tracePt t="6218" x="1295400" y="4038600"/>
          <p14:tracePt t="6219" x="1304925" y="4048125"/>
          <p14:tracePt t="6220" x="1304925" y="4057650"/>
          <p14:tracePt t="6229" x="1314450" y="4086225"/>
          <p14:tracePt t="6246" x="1352550" y="4105275"/>
          <p14:tracePt t="6264" x="1438275" y="4133850"/>
          <p14:tracePt t="6266" x="1484313" y="4143375"/>
          <p14:tracePt t="6268" x="1493838" y="4143375"/>
          <p14:tracePt t="6269" x="1503363" y="4143375"/>
          <p14:tracePt t="6271" x="1531938" y="4143375"/>
          <p14:tracePt t="6280" x="1617663" y="4143375"/>
          <p14:tracePt t="6282" x="1636713" y="4143375"/>
          <p14:tracePt t="6297" x="1720850" y="4143375"/>
          <p14:tracePt t="6314" x="1787525" y="4133850"/>
          <p14:tracePt t="6315" x="1797050" y="4133850"/>
          <p14:tracePt t="6330" x="1816100" y="4124325"/>
          <p14:tracePt t="6347" x="1825625" y="4124325"/>
          <p14:tracePt t="6380" x="1873250" y="4114800"/>
          <p14:tracePt t="6397" x="1938338" y="4086225"/>
          <p14:tracePt t="6399" x="1957388" y="4076700"/>
          <p14:tracePt t="6413" x="2014538" y="4057650"/>
          <p14:tracePt t="6430" x="2033588" y="4038600"/>
          <p14:tracePt t="6447" x="2052638" y="4019550"/>
          <p14:tracePt t="6463" x="2071688" y="4019550"/>
          <p14:tracePt t="6480" x="2081213" y="4010025"/>
          <p14:tracePt t="6543" x="2090738" y="4010025"/>
          <p14:tracePt t="6549" x="2119313" y="4010025"/>
          <p14:tracePt t="6551" x="2155825" y="4019550"/>
          <p14:tracePt t="6553" x="2165350" y="4029075"/>
          <p14:tracePt t="6565" x="2251075" y="4038600"/>
          <p14:tracePt t="6567" x="2270125" y="4048125"/>
          <p14:tracePt t="6569" x="2289175" y="4048125"/>
          <p14:tracePt t="6571" x="2298700" y="4057650"/>
          <p14:tracePt t="6572" x="2308225" y="4057650"/>
          <p14:tracePt t="6574" x="2327275" y="4057650"/>
          <p14:tracePt t="6580" x="2373313" y="4067175"/>
          <p14:tracePt t="6581" x="2382838" y="4067175"/>
          <p14:tracePt t="6583" x="2401888" y="4067175"/>
          <p14:tracePt t="6597" x="2525713" y="4076700"/>
          <p14:tracePt t="6599" x="2544763" y="4076700"/>
          <p14:tracePt t="6614" x="2667000" y="4076700"/>
          <p14:tracePt t="6616" x="2686050" y="4076700"/>
          <p14:tracePt t="6618" x="2705100" y="4076700"/>
          <p14:tracePt t="6619" x="2714625" y="4086225"/>
          <p14:tracePt t="6620" x="2733675" y="4086225"/>
          <p14:tracePt t="6622" x="2743200" y="4086225"/>
          <p14:tracePt t="6623" x="2752725" y="4086225"/>
          <p14:tracePt t="6630" x="2790825" y="4086225"/>
          <p14:tracePt t="6632" x="2827338" y="4095750"/>
          <p14:tracePt t="6646" x="2903538" y="4105275"/>
          <p14:tracePt t="6648" x="2913063" y="4114800"/>
          <p14:tracePt t="6649" x="2922588" y="4114800"/>
          <p14:tracePt t="6663" x="2989263" y="4114800"/>
          <p14:tracePt t="6679" x="3063875" y="4133850"/>
          <p14:tracePt t="6681" x="3073400" y="4133850"/>
          <p14:tracePt t="6696" x="3178175" y="4152900"/>
          <p14:tracePt t="6698" x="3187700" y="4152900"/>
          <p14:tracePt t="6699" x="3197225" y="4152900"/>
          <p14:tracePt t="6713" x="3300413" y="4171950"/>
          <p14:tracePt t="6715" x="3319463" y="4171950"/>
          <p14:tracePt t="6716" x="3328988" y="4171950"/>
          <p14:tracePt t="6730" x="3376613" y="4181475"/>
          <p14:tracePt t="6731" x="3386138" y="4181475"/>
          <p14:tracePt t="6732" x="3386138" y="4191000"/>
          <p14:tracePt t="6747" x="3405188" y="4191000"/>
          <p14:tracePt t="6764" x="3424238" y="4200525"/>
          <p14:tracePt t="6780" x="3433763" y="4200525"/>
          <p14:tracePt t="6797" x="3462338" y="4200525"/>
          <p14:tracePt t="6799" x="3471863" y="4210050"/>
          <p14:tracePt t="6814" x="3508375" y="4219575"/>
          <p14:tracePt t="6817" x="3517900" y="4229100"/>
          <p14:tracePt t="6830" x="3565525" y="4246563"/>
          <p14:tracePt t="6846" x="3584575" y="4246563"/>
          <p14:tracePt t="6848" x="3584575" y="4256088"/>
          <p14:tracePt t="6863" x="3594100" y="4265613"/>
          <p14:tracePt t="6880" x="3594100" y="4275138"/>
          <p14:tracePt t="6917" x="3603625" y="4275138"/>
          <p14:tracePt t="6930" x="3603625" y="4284663"/>
          <p14:tracePt t="6947" x="3613150" y="4322763"/>
          <p14:tracePt t="6963" x="3622675" y="4341813"/>
          <p14:tracePt t="6979" x="3632200" y="4360863"/>
          <p14:tracePt t="6998" x="3632200" y="4370388"/>
          <p14:tracePt t="7000" x="3632200" y="4379913"/>
          <p14:tracePt t="7013" x="3632200" y="4389438"/>
          <p14:tracePt t="7015" x="3632200" y="4398963"/>
          <p14:tracePt t="7089" x="3632200" y="4408488"/>
          <p14:tracePt t="7099" x="3632200" y="4418013"/>
          <p14:tracePt t="7103" x="3632200" y="4427538"/>
          <p14:tracePt t="7112" x="3632200" y="4446588"/>
          <p14:tracePt t="7114" x="3632200" y="4456113"/>
          <p14:tracePt t="7131" x="3632200" y="4483100"/>
          <p14:tracePt t="7147" x="3660775" y="4502150"/>
          <p14:tracePt t="7163" x="3689350" y="4502150"/>
          <p14:tracePt t="7260" x="3689350" y="4511675"/>
          <p14:tracePt t="7266" x="3670300" y="4511675"/>
          <p14:tracePt t="7268" x="3660775" y="4521200"/>
          <p14:tracePt t="7279" x="3622675" y="4530725"/>
          <p14:tracePt t="7281" x="3613150" y="4540250"/>
          <p14:tracePt t="7296" x="3556000" y="4578350"/>
          <p14:tracePt t="7298" x="3546475" y="4578350"/>
          <p14:tracePt t="7313" x="3508375" y="4597400"/>
          <p14:tracePt t="7329" x="3471863" y="4616450"/>
          <p14:tracePt t="7346" x="3424238" y="4635500"/>
          <p14:tracePt t="7348" x="3414713" y="4645025"/>
          <p14:tracePt t="7362" x="3386138" y="4664075"/>
          <p14:tracePt t="7364" x="3376613" y="4664075"/>
          <p14:tracePt t="7380" x="3338513" y="4683125"/>
          <p14:tracePt t="7396" x="3328988" y="4683125"/>
          <p14:tracePt t="7600" x="3319463" y="4683125"/>
          <p14:tracePt t="7605" x="3300413" y="4691063"/>
          <p14:tracePt t="7606" x="3290888" y="4691063"/>
          <p14:tracePt t="7608" x="3273425" y="4691063"/>
          <p14:tracePt t="7609" x="3263900" y="4691063"/>
          <p14:tracePt t="7610" x="3254375" y="4700588"/>
          <p14:tracePt t="7615" x="3178175" y="4700588"/>
          <p14:tracePt t="7629" x="2979738" y="4729163"/>
          <p14:tracePt t="7631" x="2951163" y="4729163"/>
          <p14:tracePt t="7631" x="2932113" y="4729163"/>
          <p14:tracePt t="7632" x="2922588" y="4729163"/>
          <p14:tracePt t="7633" x="2903538" y="4729163"/>
          <p14:tracePt t="7645" x="2714625" y="4729163"/>
          <p14:tracePt t="7646" x="2676525" y="4729163"/>
          <p14:tracePt t="7647" x="2667000" y="4729163"/>
          <p14:tracePt t="7662" x="2439988" y="4700588"/>
          <p14:tracePt t="7664" x="2430463" y="4691063"/>
          <p14:tracePt t="7666" x="2382838" y="4691063"/>
          <p14:tracePt t="7667" x="2373313" y="4691063"/>
          <p14:tracePt t="7678" x="2165350" y="4635500"/>
          <p14:tracePt t="7679" x="2146300" y="4635500"/>
          <p14:tracePt t="7696" x="1825625" y="4464050"/>
          <p14:tracePt t="7697" x="1797050" y="4456113"/>
          <p14:tracePt t="7699" x="1758950" y="4437063"/>
          <p14:tracePt t="7700" x="1739900" y="4427538"/>
          <p14:tracePt t="7701" x="1720850" y="4427538"/>
          <p14:tracePt t="7712" x="1627188" y="4370388"/>
          <p14:tracePt t="7713" x="1589088" y="4351338"/>
          <p14:tracePt t="7714" x="1579563" y="4341813"/>
          <p14:tracePt t="7716" x="1570038" y="4332288"/>
          <p14:tracePt t="7717" x="1560513" y="4322763"/>
          <p14:tracePt t="7745" x="1409700" y="4210050"/>
          <p14:tracePt t="7762" x="1400175" y="4210050"/>
          <p14:tracePt t="7778" x="1390650" y="4210050"/>
          <p14:tracePt t="7833" x="1390650" y="4200525"/>
          <p14:tracePt t="7893" x="1381125" y="4191000"/>
          <p14:tracePt t="7898" x="1371600" y="4191000"/>
          <p14:tracePt t="7900" x="1371600" y="4171950"/>
          <p14:tracePt t="7912" x="1362075" y="4162425"/>
          <p14:tracePt t="7964" x="1362075" y="4152900"/>
          <p14:tracePt t="7968" x="1362075" y="4133850"/>
          <p14:tracePt t="7970" x="1362075" y="4114800"/>
          <p14:tracePt t="7971" x="1362075" y="4105275"/>
          <p14:tracePt t="7972" x="1362075" y="4095750"/>
          <p14:tracePt t="7978" x="1362075" y="4048125"/>
          <p14:tracePt t="7979" x="1371600" y="4038600"/>
          <p14:tracePt t="7980" x="1371600" y="4029075"/>
          <p14:tracePt t="7995" x="1400175" y="3944938"/>
          <p14:tracePt t="8012" x="1438275" y="3878263"/>
          <p14:tracePt t="8014" x="1447800" y="3868738"/>
          <p14:tracePt t="8030" x="1466850" y="3811588"/>
          <p14:tracePt t="8082" x="1474788" y="3811588"/>
          <p14:tracePt t="8089" x="1541463" y="3859213"/>
          <p14:tracePt t="8091" x="1560513" y="3868738"/>
          <p14:tracePt t="8093" x="1589088" y="3887788"/>
          <p14:tracePt t="8094" x="1598613" y="3887788"/>
          <p14:tracePt t="8096" x="1617663" y="3906838"/>
          <p14:tracePt t="8096" x="1627188" y="3916363"/>
          <p14:tracePt t="8098" x="1655763" y="3935413"/>
          <p14:tracePt t="8100" x="1674813" y="3944938"/>
          <p14:tracePt t="8101" x="1701800" y="3963988"/>
          <p14:tracePt t="8102" x="1711325" y="3973513"/>
          <p14:tracePt t="8108" x="1768475" y="4010025"/>
          <p14:tracePt t="8110" x="1797050" y="4019550"/>
          <p14:tracePt t="8112" x="1816100" y="4029075"/>
          <p14:tracePt t="8113" x="1844675" y="4038600"/>
          <p14:tracePt t="8115" x="1863725" y="4048125"/>
          <p14:tracePt t="8117" x="1892300" y="4057650"/>
          <p14:tracePt t="8124" x="1947863" y="4086225"/>
          <p14:tracePt t="8126" x="1966913" y="4086225"/>
          <p14:tracePt t="8128" x="1985963" y="4086225"/>
          <p14:tracePt t="8129" x="2005013" y="4095750"/>
          <p14:tracePt t="8146" x="2100263" y="4124325"/>
          <p14:tracePt t="8147" x="2109788" y="4124325"/>
          <p14:tracePt t="8161" x="2155825" y="4152900"/>
          <p14:tracePt t="8178" x="2174875" y="4162425"/>
          <p14:tracePt t="8195" x="2184400" y="4162425"/>
          <p14:tracePt t="8267" x="2184400" y="4171950"/>
          <p14:tracePt t="8508" x="2203450" y="4171950"/>
          <p14:tracePt t="8513" x="2251075" y="4171950"/>
          <p14:tracePt t="8514" x="2279650" y="4171950"/>
          <p14:tracePt t="8516" x="2336800" y="4171950"/>
          <p14:tracePt t="8518" x="2411413" y="4162425"/>
          <p14:tracePt t="8519" x="2459038" y="4143375"/>
          <p14:tracePt t="8521" x="2535238" y="4133850"/>
          <p14:tracePt t="8522" x="2582863" y="4124325"/>
          <p14:tracePt t="8523" x="2619375" y="4124325"/>
          <p14:tracePt t="8528" x="2894013" y="4105275"/>
          <p14:tracePt t="8530" x="3036888" y="4076700"/>
          <p14:tracePt t="8532" x="3187700" y="4067175"/>
          <p14:tracePt t="8533" x="3281363" y="4048125"/>
          <p14:tracePt t="8535" x="3443288" y="4048125"/>
          <p14:tracePt t="8536" x="3556000" y="4048125"/>
          <p14:tracePt t="8537" x="3651250" y="4048125"/>
          <p14:tracePt t="8544" x="4256088" y="4019550"/>
          <p14:tracePt t="8546" x="4464050" y="4000500"/>
          <p14:tracePt t="8546" x="4578350" y="3983038"/>
          <p14:tracePt t="8548" x="4814888" y="3963988"/>
          <p14:tracePt t="8549" x="4899025" y="3963988"/>
          <p14:tracePt t="8562" x="6450013" y="3868738"/>
          <p14:tracePt t="8564" x="6573838" y="3849688"/>
          <p14:tracePt t="8578" x="7878763" y="3773488"/>
          <p14:tracePt t="8580" x="7974013" y="3773488"/>
          <p14:tracePt t="8581" x="8029575" y="3756025"/>
          <p14:tracePt t="8582" x="8143875" y="3756025"/>
          <p14:tracePt t="8583" x="8201025" y="3756025"/>
          <p14:tracePt t="8585" x="8313738" y="3746500"/>
          <p14:tracePt t="8586" x="8370888" y="3736975"/>
          <p14:tracePt t="8594" x="8683625" y="3689350"/>
          <p14:tracePt t="8595" x="8748713" y="3679825"/>
          <p14:tracePt t="8596" x="8767763" y="3679825"/>
          <p14:tracePt t="8598" x="8824913" y="3670300"/>
          <p14:tracePt t="8599" x="8853488" y="3660775"/>
          <p14:tracePt t="8613" x="9023350" y="3622675"/>
          <p14:tracePt t="8614" x="9032875" y="3622675"/>
          <p14:tracePt t="8628" x="9042400" y="3622675"/>
          <p14:tracePt t="8746" x="9051925" y="3622675"/>
          <p14:tracePt t="8763" x="9061450" y="3613150"/>
          <p14:tracePt t="8768" x="9070975" y="3613150"/>
          <p14:tracePt t="8779" x="9090025" y="3613150"/>
          <p14:tracePt t="8828" x="9070975" y="3603625"/>
          <p14:tracePt t="8846" x="8966200" y="3603625"/>
          <p14:tracePt t="8848" x="8947150" y="3603625"/>
          <p14:tracePt t="8850" x="8937625" y="3603625"/>
          <p14:tracePt t="8851" x="8928100" y="3603625"/>
          <p14:tracePt t="8862" x="8863013" y="3603625"/>
          <p14:tracePt t="8863" x="8853488" y="3603625"/>
          <p14:tracePt t="8865" x="8843963" y="3603625"/>
          <p14:tracePt t="8878" x="8786813" y="3603625"/>
          <p14:tracePt t="8879" x="8777288" y="3603625"/>
          <p14:tracePt t="8881" x="8767763" y="3603625"/>
          <p14:tracePt t="8895" x="8674100" y="3603625"/>
          <p14:tracePt t="8913" x="8483600" y="3509963"/>
          <p14:tracePt t="8915" x="8456613" y="3481388"/>
          <p14:tracePt t="8917" x="8428038" y="3462338"/>
          <p14:tracePt t="8919" x="8408988" y="3452813"/>
          <p14:tracePt t="8920" x="8399463" y="3443288"/>
          <p14:tracePt t="8922" x="8380413" y="3424238"/>
          <p14:tracePt t="8923" x="8361363" y="3405188"/>
          <p14:tracePt t="8925" x="8342313" y="3386138"/>
          <p14:tracePt t="8926" x="8332788" y="3376613"/>
          <p14:tracePt t="8928" x="8294688" y="3357563"/>
          <p14:tracePt t="8930" x="8275638" y="3348038"/>
          <p14:tracePt t="8932" x="8256588" y="3328988"/>
          <p14:tracePt t="8934" x="8229600" y="3319463"/>
          <p14:tracePt t="8936" x="8210550" y="3302000"/>
          <p14:tracePt t="8938" x="8191500" y="3292475"/>
          <p14:tracePt t="8939" x="8181975" y="3282950"/>
          <p14:tracePt t="8940" x="8172450" y="3263900"/>
          <p14:tracePt t="8941" x="8162925" y="3254375"/>
          <p14:tracePt t="8942" x="8153400" y="3244850"/>
          <p14:tracePt t="8943" x="8143875" y="3244850"/>
          <p14:tracePt t="8944" x="8134350" y="3235325"/>
          <p14:tracePt t="8946" x="8124825" y="3235325"/>
          <p14:tracePt t="8951" x="8077200" y="3197225"/>
          <p14:tracePt t="8961" x="8029575" y="3178175"/>
          <p14:tracePt t="8963" x="8020050" y="3178175"/>
          <p14:tracePt t="8965" x="8020050" y="3168650"/>
          <p14:tracePt t="8966" x="8012113" y="3168650"/>
          <p14:tracePt t="8978" x="7993063" y="3168650"/>
          <p14:tracePt t="8995" x="7964488" y="3159125"/>
          <p14:tracePt t="8996" x="7954963" y="3159125"/>
          <p14:tracePt t="9012" x="7907338" y="3159125"/>
          <p14:tracePt t="9013" x="7888288" y="3159125"/>
          <p14:tracePt t="9015" x="7878763" y="3159125"/>
          <p14:tracePt t="9016" x="7869238" y="3159125"/>
          <p14:tracePt t="9018" x="7859713" y="3159125"/>
          <p14:tracePt t="9018" x="7850188" y="3159125"/>
          <p14:tracePt t="9020" x="7831138" y="3159125"/>
          <p14:tracePt t="9022" x="7812088" y="3159125"/>
          <p14:tracePt t="9023" x="7802563" y="3159125"/>
          <p14:tracePt t="9024" x="7793038" y="3159125"/>
          <p14:tracePt t="9025" x="7785100" y="3159125"/>
          <p14:tracePt t="9027" x="7775575" y="3159125"/>
          <p14:tracePt t="9029" x="7727950" y="3159125"/>
          <p14:tracePt t="9031" x="7708900" y="3159125"/>
          <p14:tracePt t="9032" x="7689850" y="3159125"/>
          <p14:tracePt t="9034" x="7670800" y="3159125"/>
          <p14:tracePt t="9035" x="7651750" y="3159125"/>
          <p14:tracePt t="9036" x="7642225" y="3159125"/>
          <p14:tracePt t="9041" x="7585075" y="3159125"/>
          <p14:tracePt t="9042" x="7548563" y="3159125"/>
          <p14:tracePt t="9049" x="7415213" y="3149600"/>
          <p14:tracePt t="9051" x="7367588" y="3140075"/>
          <p14:tracePt t="9053" x="7321550" y="3140075"/>
          <p14:tracePt t="9056" x="7283450" y="3130550"/>
          <p14:tracePt t="9058" x="7216775" y="3130550"/>
          <p14:tracePt t="9061" x="7178675" y="3111500"/>
          <p14:tracePt t="9063" x="7140575" y="3101975"/>
          <p14:tracePt t="9065" x="7085013" y="3092450"/>
          <p14:tracePt t="9067" x="7046913" y="3092450"/>
          <p14:tracePt t="9069" x="6999288" y="3092450"/>
          <p14:tracePt t="9071" x="6970713" y="3092450"/>
          <p14:tracePt t="9073" x="6942138" y="3084513"/>
          <p14:tracePt t="9075" x="6904038" y="3084513"/>
          <p14:tracePt t="9077" x="6867525" y="3084513"/>
          <p14:tracePt t="9079" x="6848475" y="3084513"/>
          <p14:tracePt t="9081" x="6810375" y="3074988"/>
          <p14:tracePt t="9082" x="6800850" y="3074988"/>
          <p14:tracePt t="9084" x="6772275" y="3074988"/>
          <p14:tracePt t="9087" x="6734175" y="3074988"/>
          <p14:tracePt t="9089" x="6715125" y="3074988"/>
          <p14:tracePt t="9091" x="6686550" y="3074988"/>
          <p14:tracePt t="9093" x="6677025" y="3074988"/>
          <p14:tracePt t="9095" x="6650038" y="3074988"/>
          <p14:tracePt t="9097" x="6621463" y="3074988"/>
          <p14:tracePt t="9099" x="6602413" y="3074988"/>
          <p14:tracePt t="9100" x="6592888" y="3074988"/>
          <p14:tracePt t="9102" x="6573838" y="3074988"/>
          <p14:tracePt t="9104" x="6564313" y="3074988"/>
          <p14:tracePt t="9110" x="6526213" y="3074988"/>
          <p14:tracePt t="9128" x="6440488" y="3121025"/>
          <p14:tracePt t="9130" x="6432550" y="3121025"/>
          <p14:tracePt t="9132" x="6432550" y="3130550"/>
          <p14:tracePt t="9134" x="6423025" y="3140075"/>
          <p14:tracePt t="9137" x="6413500" y="3149600"/>
          <p14:tracePt t="9138" x="6403975" y="3159125"/>
          <p14:tracePt t="9145" x="6384925" y="3178175"/>
          <p14:tracePt t="9148" x="6375400" y="3206750"/>
          <p14:tracePt t="9150" x="6365875" y="3235325"/>
          <p14:tracePt t="9153" x="6346825" y="3235325"/>
          <p14:tracePt t="9161" x="6337300" y="3282950"/>
          <p14:tracePt t="9164" x="6318250" y="3302000"/>
          <p14:tracePt t="9165" x="6308725" y="3302000"/>
          <p14:tracePt t="9167" x="6299200" y="3311525"/>
          <p14:tracePt t="9170" x="6289675" y="3328988"/>
          <p14:tracePt t="9171" x="6289675" y="3338513"/>
          <p14:tracePt t="9173" x="6289675" y="3357563"/>
          <p14:tracePt t="9175" x="6280150" y="3376613"/>
          <p14:tracePt t="9177" x="6270625" y="3395663"/>
          <p14:tracePt t="9180" x="6270625" y="3424238"/>
          <p14:tracePt t="9182" x="6261100" y="3443288"/>
          <p14:tracePt t="9184" x="6261100" y="3471863"/>
          <p14:tracePt t="9186" x="6261100" y="3490913"/>
          <p14:tracePt t="9188" x="6261100" y="3519488"/>
          <p14:tracePt t="9190" x="6261100" y="3546475"/>
          <p14:tracePt t="9192" x="6261100" y="3565525"/>
          <p14:tracePt t="9199" x="6261100" y="3632200"/>
          <p14:tracePt t="9212" x="6270625" y="3821113"/>
          <p14:tracePt t="9215" x="6289675" y="3859213"/>
          <p14:tracePt t="9217" x="6289675" y="3887788"/>
          <p14:tracePt t="9219" x="6289675" y="3906838"/>
          <p14:tracePt t="9221" x="6299200" y="3944938"/>
          <p14:tracePt t="9222" x="6308725" y="3963988"/>
          <p14:tracePt t="9224" x="6308725" y="3973513"/>
          <p14:tracePt t="9226" x="6318250" y="3983038"/>
          <p14:tracePt t="9228" x="6318250" y="3992563"/>
          <p14:tracePt t="9230" x="6318250" y="4010025"/>
          <p14:tracePt t="9235" x="6327775" y="4038600"/>
          <p14:tracePt t="9245" x="6337300" y="4076700"/>
          <p14:tracePt t="9247" x="6346825" y="4095750"/>
          <p14:tracePt t="9249" x="6346825" y="4105275"/>
          <p14:tracePt t="9262" x="6356350" y="4191000"/>
          <p14:tracePt t="9263" x="6365875" y="4200525"/>
          <p14:tracePt t="9265" x="6365875" y="4210050"/>
          <p14:tracePt t="9267" x="6365875" y="4219575"/>
          <p14:tracePt t="9278" x="6375400" y="4284663"/>
          <p14:tracePt t="9296" x="6413500" y="4360863"/>
          <p14:tracePt t="9297" x="6423025" y="4370388"/>
          <p14:tracePt t="9312" x="6516688" y="4456113"/>
          <p14:tracePt t="9314" x="6526213" y="4464050"/>
          <p14:tracePt t="9329" x="6667500" y="4549775"/>
          <p14:tracePt t="9330" x="6686550" y="4559300"/>
          <p14:tracePt t="9332" x="6705600" y="4568825"/>
          <p14:tracePt t="9344" x="6819900" y="4616450"/>
          <p14:tracePt t="9347" x="6867525" y="4625975"/>
          <p14:tracePt t="9349" x="6877050" y="4635500"/>
          <p14:tracePt t="9351" x="6904038" y="4635500"/>
          <p14:tracePt t="9353" x="6923088" y="4645025"/>
          <p14:tracePt t="9354" x="6932613" y="4645025"/>
          <p14:tracePt t="9356" x="6951663" y="4645025"/>
          <p14:tracePt t="9358" x="6980238" y="4654550"/>
          <p14:tracePt t="9359" x="7008813" y="4654550"/>
          <p14:tracePt t="9365" x="7094538" y="4664075"/>
          <p14:tracePt t="9367" x="7112000" y="4664075"/>
          <p14:tracePt t="9369" x="7159625" y="4664075"/>
          <p14:tracePt t="9370" x="7178675" y="4673600"/>
          <p14:tracePt t="9372" x="7216775" y="4673600"/>
          <p14:tracePt t="9373" x="7226300" y="4673600"/>
          <p14:tracePt t="9375" x="7264400" y="4673600"/>
          <p14:tracePt t="9377" x="7292975" y="4673600"/>
          <p14:tracePt t="9379" x="7339013" y="4673600"/>
          <p14:tracePt t="9380" x="7358063" y="4673600"/>
          <p14:tracePt t="9382" x="7405688" y="4673600"/>
          <p14:tracePt t="9384" x="7434263" y="4673600"/>
          <p14:tracePt t="9385" x="7453313" y="4673600"/>
          <p14:tracePt t="9387" x="7481888" y="4673600"/>
          <p14:tracePt t="9389" x="7519988" y="4673600"/>
          <p14:tracePt t="9391" x="7558088" y="4673600"/>
          <p14:tracePt t="9392" x="7566025" y="4673600"/>
          <p14:tracePt t="9395" x="7623175" y="4664075"/>
          <p14:tracePt t="9396" x="7642225" y="4664075"/>
          <p14:tracePt t="9398" x="7670800" y="4664075"/>
          <p14:tracePt t="9399" x="7689850" y="4664075"/>
          <p14:tracePt t="9404" x="7766050" y="4664075"/>
          <p14:tracePt t="9405" x="7775575" y="4664075"/>
          <p14:tracePt t="9407" x="7802563" y="4654550"/>
          <p14:tracePt t="9409" x="7821613" y="4654550"/>
          <p14:tracePt t="9410" x="7831138" y="4654550"/>
          <p14:tracePt t="9412" x="7869238" y="4645025"/>
          <p14:tracePt t="9414" x="7888288" y="4645025"/>
          <p14:tracePt t="9416" x="7907338" y="4645025"/>
          <p14:tracePt t="9417" x="7907338" y="4635500"/>
          <p14:tracePt t="9419" x="7926388" y="4635500"/>
          <p14:tracePt t="9420" x="7935913" y="4625975"/>
          <p14:tracePt t="9425" x="7954963" y="4625975"/>
          <p14:tracePt t="9426" x="7974013" y="4625975"/>
          <p14:tracePt t="9428" x="7983538" y="4616450"/>
          <p14:tracePt t="9430" x="7993063" y="4616450"/>
          <p14:tracePt t="9432" x="8002588" y="4606925"/>
          <p14:tracePt t="9433" x="8012113" y="4606925"/>
          <p14:tracePt t="9435" x="8020050" y="4597400"/>
          <p14:tracePt t="9437" x="8039100" y="4587875"/>
          <p14:tracePt t="9439" x="8048625" y="4578350"/>
          <p14:tracePt t="9440" x="8067675" y="4578350"/>
          <p14:tracePt t="9441" x="8077200" y="4578350"/>
          <p14:tracePt t="9447" x="8143875" y="4549775"/>
          <p14:tracePt t="9462" x="8351838" y="4427538"/>
          <p14:tracePt t="9463" x="8389938" y="4408488"/>
          <p14:tracePt t="9464" x="8399463" y="4379913"/>
          <p14:tracePt t="9466" x="8428038" y="4360863"/>
          <p14:tracePt t="9467" x="8447088" y="4351338"/>
          <p14:tracePt t="9478" x="8559800" y="4219575"/>
          <p14:tracePt t="9480" x="8588375" y="4181475"/>
          <p14:tracePt t="9482" x="8597900" y="4152900"/>
          <p14:tracePt t="9483" x="8607425" y="4143375"/>
          <p14:tracePt t="9485" x="8616950" y="4124325"/>
          <p14:tracePt t="9487" x="8636000" y="4095750"/>
          <p14:tracePt t="9489" x="8645525" y="4076700"/>
          <p14:tracePt t="9490" x="8655050" y="4048125"/>
          <p14:tracePt t="9492" x="8664575" y="4038600"/>
          <p14:tracePt t="9499" x="8683625" y="3973513"/>
          <p14:tracePt t="9501" x="8693150" y="3963988"/>
          <p14:tracePt t="9502" x="8693150" y="3954463"/>
          <p14:tracePt t="9503" x="8693150" y="3944938"/>
          <p14:tracePt t="9505" x="8701088" y="3916363"/>
          <p14:tracePt t="9508" x="8710613" y="3887788"/>
          <p14:tracePt t="9509" x="8729663" y="3859213"/>
          <p14:tracePt t="9510" x="8729663" y="3849688"/>
          <p14:tracePt t="9512" x="8729663" y="3830638"/>
          <p14:tracePt t="9513" x="8729663" y="3821113"/>
          <p14:tracePt t="9514" x="8729663" y="3811588"/>
          <p14:tracePt t="9516" x="8729663" y="3792538"/>
          <p14:tracePt t="9517" x="8729663" y="3783013"/>
          <p14:tracePt t="9518" x="8729663" y="3773488"/>
          <p14:tracePt t="9525" x="8729663" y="3727450"/>
          <p14:tracePt t="9526" x="8729663" y="3717925"/>
          <p14:tracePt t="9528" x="8720138" y="3698875"/>
          <p14:tracePt t="9530" x="8710613" y="3679825"/>
          <p14:tracePt t="9532" x="8693150" y="3660775"/>
          <p14:tracePt t="9533" x="8674100" y="3651250"/>
          <p14:tracePt t="9535" x="8664575" y="3632200"/>
          <p14:tracePt t="9537" x="8655050" y="3622675"/>
          <p14:tracePt t="9538" x="8645525" y="3613150"/>
          <p14:tracePt t="9544" x="8607425" y="3575050"/>
          <p14:tracePt t="9546" x="8597900" y="3565525"/>
          <p14:tracePt t="9547" x="8597900" y="3546475"/>
          <p14:tracePt t="9548" x="8588375" y="3538538"/>
          <p14:tracePt t="9550" x="8578850" y="3538538"/>
          <p14:tracePt t="9551" x="8569325" y="3538538"/>
          <p14:tracePt t="9553" x="8550275" y="3509963"/>
          <p14:tracePt t="9560" x="8493125" y="3471863"/>
          <p14:tracePt t="9562" x="8456613" y="3462338"/>
          <p14:tracePt t="9563" x="8437563" y="3452813"/>
          <p14:tracePt t="9565" x="8418513" y="3443288"/>
          <p14:tracePt t="9566" x="8399463" y="3433763"/>
          <p14:tracePt t="9567" x="8389938" y="3433763"/>
          <p14:tracePt t="9578" x="8256588" y="3376613"/>
          <p14:tracePt t="9580" x="8210550" y="3357563"/>
          <p14:tracePt t="9581" x="8191500" y="3357563"/>
          <p14:tracePt t="9583" x="8162925" y="3348038"/>
          <p14:tracePt t="9584" x="8143875" y="3348038"/>
          <p14:tracePt t="9586" x="8105775" y="3338513"/>
          <p14:tracePt t="9587" x="8086725" y="3338513"/>
          <p14:tracePt t="9594" x="7983538" y="3311525"/>
          <p14:tracePt t="9596" x="7954963" y="3302000"/>
          <p14:tracePt t="9598" x="7916863" y="3302000"/>
          <p14:tracePt t="9599" x="7907338" y="3302000"/>
          <p14:tracePt t="9600" x="7878763" y="3292475"/>
          <p14:tracePt t="9601" x="7850188" y="3292475"/>
          <p14:tracePt t="9602" x="7831138" y="3273425"/>
          <p14:tracePt t="9604" x="7802563" y="3273425"/>
          <p14:tracePt t="9605" x="7793038" y="3273425"/>
          <p14:tracePt t="9610" x="7699375" y="3263900"/>
          <p14:tracePt t="9612" x="7670800" y="3254375"/>
          <p14:tracePt t="9613" x="7651750" y="3244850"/>
          <p14:tracePt t="9614" x="7623175" y="3244850"/>
          <p14:tracePt t="9616" x="7594600" y="3235325"/>
          <p14:tracePt t="9618" x="7566025" y="3235325"/>
          <p14:tracePt t="9619" x="7548563" y="3235325"/>
          <p14:tracePt t="9621" x="7510463" y="3225800"/>
          <p14:tracePt t="9622" x="7500938" y="3216275"/>
          <p14:tracePt t="9624" x="7472363" y="3216275"/>
          <p14:tracePt t="9626" x="7462838" y="3216275"/>
          <p14:tracePt t="9627" x="7434263" y="3216275"/>
          <p14:tracePt t="9629" x="7405688" y="3206750"/>
          <p14:tracePt t="9635" x="7331075" y="3206750"/>
          <p14:tracePt t="9637" x="7312025" y="3197225"/>
          <p14:tracePt t="9638" x="7292975" y="3197225"/>
          <p14:tracePt t="9640" x="7273925" y="3197225"/>
          <p14:tracePt t="9641" x="7264400" y="3197225"/>
          <p14:tracePt t="9642" x="7254875" y="3197225"/>
          <p14:tracePt t="9649" x="7197725" y="3187700"/>
          <p14:tracePt t="9650" x="7178675" y="3187700"/>
          <p14:tracePt t="9652" x="7169150" y="3187700"/>
          <p14:tracePt t="9660" x="7112000" y="3187700"/>
          <p14:tracePt t="9662" x="7104063" y="3187700"/>
          <p14:tracePt t="9664" x="7085013" y="3187700"/>
          <p14:tracePt t="9666" x="7075488" y="3187700"/>
          <p14:tracePt t="9667" x="7065963" y="3187700"/>
          <p14:tracePt t="9677" x="6999288" y="3187700"/>
          <p14:tracePt t="9679" x="6989763" y="3187700"/>
          <p14:tracePt t="9694" x="6913563" y="3216275"/>
          <p14:tracePt t="9696" x="6894513" y="3216275"/>
          <p14:tracePt t="9710" x="6848475" y="3244850"/>
          <p14:tracePt t="9712" x="6838950" y="3244850"/>
          <p14:tracePt t="9727" x="6791325" y="3282950"/>
          <p14:tracePt t="9729" x="6781800" y="3282950"/>
          <p14:tracePt t="9731" x="6781800" y="3292475"/>
          <p14:tracePt t="9744" x="6743700" y="3338513"/>
          <p14:tracePt t="9745" x="6734175" y="3338513"/>
          <p14:tracePt t="9747" x="6715125" y="3348038"/>
          <p14:tracePt t="9761" x="6677025" y="3433763"/>
          <p14:tracePt t="9763" x="6667500" y="3443288"/>
          <p14:tracePt t="9765" x="6659563" y="3462338"/>
          <p14:tracePt t="9766" x="6650038" y="3462338"/>
          <p14:tracePt t="9768" x="6650038" y="3500438"/>
          <p14:tracePt t="9769" x="6640513" y="3509963"/>
          <p14:tracePt t="9770" x="6640513" y="3519488"/>
          <p14:tracePt t="9772" x="6630988" y="3538538"/>
          <p14:tracePt t="9773" x="6630988" y="3556000"/>
          <p14:tracePt t="9774" x="6621463" y="3556000"/>
          <p14:tracePt t="9776" x="6621463" y="3575050"/>
          <p14:tracePt t="9780" x="6592888" y="3622675"/>
          <p14:tracePt t="9782" x="6592888" y="3641725"/>
          <p14:tracePt t="9783" x="6592888" y="3660775"/>
          <p14:tracePt t="9784" x="6583363" y="3660775"/>
          <p14:tracePt t="9793" x="6564313" y="3765550"/>
          <p14:tracePt t="9795" x="6564313" y="3783013"/>
          <p14:tracePt t="9797" x="6564313" y="3792538"/>
          <p14:tracePt t="9810" x="6545263" y="3916363"/>
          <p14:tracePt t="9812" x="6545263" y="3954463"/>
          <p14:tracePt t="9814" x="6545263" y="3973513"/>
          <p14:tracePt t="9816" x="6545263" y="4010025"/>
          <p14:tracePt t="9817" x="6545263" y="4019550"/>
          <p14:tracePt t="9818" x="6545263" y="4029075"/>
          <p14:tracePt t="9820" x="6545263" y="4067175"/>
          <p14:tracePt t="9821" x="6545263" y="4076700"/>
          <p14:tracePt t="9822" x="6545263" y="4086225"/>
          <p14:tracePt t="9823" x="6545263" y="4095750"/>
          <p14:tracePt t="9828" x="6573838" y="4171950"/>
          <p14:tracePt t="9829" x="6573838" y="4181475"/>
          <p14:tracePt t="9831" x="6573838" y="4200525"/>
          <p14:tracePt t="9832" x="6573838" y="4210050"/>
          <p14:tracePt t="9845" x="6611938" y="4303713"/>
          <p14:tracePt t="9846" x="6621463" y="4332288"/>
          <p14:tracePt t="9848" x="6621463" y="4341813"/>
          <p14:tracePt t="9849" x="6630988" y="4360863"/>
          <p14:tracePt t="9851" x="6640513" y="4379913"/>
          <p14:tracePt t="9852" x="6650038" y="4389438"/>
          <p14:tracePt t="9853" x="6650038" y="4398963"/>
          <p14:tracePt t="9855" x="6667500" y="4437063"/>
          <p14:tracePt t="9856" x="6667500" y="4446588"/>
          <p14:tracePt t="9863" x="6696075" y="4502150"/>
          <p14:tracePt t="9865" x="6705600" y="4521200"/>
          <p14:tracePt t="9866" x="6715125" y="4549775"/>
          <p14:tracePt t="9868" x="6734175" y="4568825"/>
          <p14:tracePt t="9869" x="6734175" y="4578350"/>
          <p14:tracePt t="9870" x="6743700" y="4587875"/>
          <p14:tracePt t="9872" x="6743700" y="4616450"/>
          <p14:tracePt t="9873" x="6753225" y="4625975"/>
          <p14:tracePt t="9875" x="6762750" y="4664075"/>
          <p14:tracePt t="9876" x="6772275" y="4673600"/>
          <p14:tracePt t="9878" x="6781800" y="4700588"/>
          <p14:tracePt t="9879" x="6791325" y="4710113"/>
          <p14:tracePt t="9884" x="6829425" y="4767263"/>
          <p14:tracePt t="9886" x="6838950" y="4786313"/>
          <p14:tracePt t="9887" x="6848475" y="4795838"/>
          <p14:tracePt t="9888" x="6848475" y="4805363"/>
          <p14:tracePt t="9889" x="6858000" y="4814888"/>
          <p14:tracePt t="9890" x="6867525" y="4843463"/>
          <p14:tracePt t="9892" x="6877050" y="4852988"/>
          <p14:tracePt t="9893" x="6877050" y="4862513"/>
          <p14:tracePt t="9895" x="6886575" y="4891088"/>
          <p14:tracePt t="9897" x="6894513" y="4918075"/>
          <p14:tracePt t="9899" x="6913563" y="4956175"/>
          <p14:tracePt t="9901" x="6923088" y="4994275"/>
          <p14:tracePt t="9902" x="6932613" y="5022850"/>
          <p14:tracePt t="9904" x="6942138" y="5051425"/>
          <p14:tracePt t="9906" x="6970713" y="5099050"/>
          <p14:tracePt t="9907" x="6980238" y="5108575"/>
          <p14:tracePt t="9909" x="6989763" y="5118100"/>
          <p14:tracePt t="9910" x="6989763" y="5137150"/>
          <p14:tracePt t="9911" x="6999288" y="5145088"/>
          <p14:tracePt t="9912" x="6999288" y="5154613"/>
          <p14:tracePt t="9919" x="7037388" y="5202238"/>
          <p14:tracePt t="9927" x="7046913" y="5240338"/>
          <p14:tracePt t="9929" x="7056438" y="5249863"/>
          <p14:tracePt t="9931" x="7065963" y="5249863"/>
          <p14:tracePt t="9943" x="7112000" y="5381625"/>
          <p14:tracePt t="9946" x="7131050" y="5400675"/>
          <p14:tracePt t="9948" x="7140575" y="5410200"/>
          <p14:tracePt t="9960" x="7197725" y="5457825"/>
          <p14:tracePt t="9977" x="7292975" y="5495925"/>
          <p14:tracePt t="9978" x="7292975" y="5505450"/>
          <p14:tracePt t="9980" x="7302500" y="5505450"/>
          <p14:tracePt t="9981" x="7312025" y="5505450"/>
          <p14:tracePt t="9994" x="7358063" y="5514975"/>
          <p14:tracePt t="9995" x="7367588" y="5524500"/>
          <p14:tracePt t="10010" x="7424738" y="5524500"/>
          <p14:tracePt t="10012" x="7434263" y="5524500"/>
          <p14:tracePt t="10013" x="7443788" y="5534025"/>
          <p14:tracePt t="10027" x="7519988" y="5534025"/>
          <p14:tracePt t="10029" x="7529513" y="5534025"/>
          <p14:tracePt t="10030" x="7548563" y="5524500"/>
          <p14:tracePt t="10044" x="7642225" y="5524500"/>
          <p14:tracePt t="10046" x="7661275" y="5524500"/>
          <p14:tracePt t="10047" x="7670800" y="5514975"/>
          <p14:tracePt t="10049" x="7689850" y="5514975"/>
          <p14:tracePt t="10050" x="7699375" y="5514975"/>
          <p14:tracePt t="10061" x="7775575" y="5505450"/>
          <p14:tracePt t="10063" x="7802563" y="5495925"/>
          <p14:tracePt t="10064" x="7812088" y="5486400"/>
          <p14:tracePt t="10066" x="7831138" y="5486400"/>
          <p14:tracePt t="10068" x="7850188" y="5486400"/>
          <p14:tracePt t="10077" x="7926388" y="5467350"/>
          <p14:tracePt t="10080" x="7964488" y="5457825"/>
          <p14:tracePt t="10082" x="7983538" y="5457825"/>
          <p14:tracePt t="10084" x="7993063" y="5457825"/>
          <p14:tracePt t="10095" x="8086725" y="5429250"/>
          <p14:tracePt t="10097" x="8096250" y="5429250"/>
          <p14:tracePt t="10111" x="8172450" y="5419725"/>
          <p14:tracePt t="10112" x="8181975" y="5419725"/>
          <p14:tracePt t="10127" x="8220075" y="5391150"/>
          <p14:tracePt t="10144" x="8247063" y="5372100"/>
          <p14:tracePt t="10147" x="8247063" y="5364163"/>
          <p14:tracePt t="10162" x="8275638" y="5345113"/>
          <p14:tracePt t="10164" x="8275638" y="5335588"/>
          <p14:tracePt t="10178" x="8294688" y="5316538"/>
          <p14:tracePt t="10181" x="8304213" y="5307013"/>
          <p14:tracePt t="10183" x="8304213" y="5297488"/>
          <p14:tracePt t="10195" x="8313738" y="5278438"/>
          <p14:tracePt t="10210" x="8351838" y="5137150"/>
          <p14:tracePt t="10213" x="8361363" y="5099050"/>
          <p14:tracePt t="10215" x="8361363" y="5080000"/>
          <p14:tracePt t="10218" x="8361363" y="5070475"/>
          <p14:tracePt t="10227" x="8370888" y="5051425"/>
          <p14:tracePt t="10230" x="8370888" y="5041900"/>
          <p14:tracePt t="10245" x="8370888" y="5013325"/>
          <p14:tracePt t="10261" x="8389938" y="4937125"/>
          <p14:tracePt t="10264" x="8408988" y="4881563"/>
          <p14:tracePt t="10269" x="8428038" y="4824413"/>
          <p14:tracePt t="10271" x="8428038" y="4786313"/>
          <p14:tracePt t="10273" x="8437563" y="4767263"/>
          <p14:tracePt t="10276" x="8437563" y="4748213"/>
          <p14:tracePt t="10279" x="8437563" y="4719638"/>
          <p14:tracePt t="10284" x="8447088" y="4683125"/>
          <p14:tracePt t="10289" x="8447088" y="4645025"/>
          <p14:tracePt t="10290" x="8447088" y="4635500"/>
          <p14:tracePt t="10292" x="8456613" y="4625975"/>
          <p14:tracePt t="10293" x="8456613" y="4616450"/>
          <p14:tracePt t="10297" x="8456613" y="4597400"/>
          <p14:tracePt t="10311" x="8466138" y="4540250"/>
          <p14:tracePt t="10313" x="8466138" y="4530725"/>
          <p14:tracePt t="10314" x="8466138" y="4521200"/>
          <p14:tracePt t="10317" x="8466138" y="4502150"/>
          <p14:tracePt t="10328" x="8466138" y="4456113"/>
          <p14:tracePt t="10330" x="8466138" y="4418013"/>
          <p14:tracePt t="10334" x="8466138" y="4408488"/>
          <p14:tracePt t="10336" x="8466138" y="4398963"/>
          <p14:tracePt t="10344" x="8466138" y="4370388"/>
          <p14:tracePt t="10361" x="8466138" y="4351338"/>
          <p14:tracePt t="10378" x="8466138" y="4332288"/>
          <p14:tracePt t="10401" x="8466138" y="4322763"/>
          <p14:tracePt t="10418" x="8466138" y="4313238"/>
          <p14:tracePt t="10427" x="8466138" y="4284663"/>
          <p14:tracePt t="10430" x="8456613" y="4275138"/>
          <p14:tracePt t="10446" x="8447088" y="4256088"/>
          <p14:tracePt t="10449" x="8447088" y="4246563"/>
          <p14:tracePt t="10451" x="8447088" y="4237038"/>
          <p14:tracePt t="10461" x="8447088" y="4219575"/>
          <p14:tracePt t="10465" x="8447088" y="4210050"/>
          <p14:tracePt t="10478" x="8447088" y="4200525"/>
          <p14:tracePt t="10505" x="8447088" y="4191000"/>
          <p14:tracePt t="10514" x="8437563" y="4143375"/>
          <p14:tracePt t="10517" x="8437563" y="4124325"/>
          <p14:tracePt t="10522" x="8428038" y="4095750"/>
          <p14:tracePt t="10524" x="8428038" y="4086225"/>
          <p14:tracePt t="10530" x="8428038" y="4057650"/>
          <p14:tracePt t="10544" x="8408988" y="4010025"/>
          <p14:tracePt t="10547" x="8408988" y="4000500"/>
          <p14:tracePt t="10561" x="8389938" y="3944938"/>
          <p14:tracePt t="10564" x="8389938" y="3935413"/>
          <p14:tracePt t="10576" x="8380413" y="3906838"/>
          <p14:tracePt t="10578" x="8370888" y="3897313"/>
          <p14:tracePt t="10580" x="8370888" y="3887788"/>
          <p14:tracePt t="10582" x="8361363" y="3878263"/>
          <p14:tracePt t="10586" x="8361363" y="3868738"/>
          <p14:tracePt t="10594" x="8361363" y="3859213"/>
          <p14:tracePt t="10595" x="8361363" y="3849688"/>
          <p14:tracePt t="10599" x="8361363" y="3840163"/>
          <p14:tracePt t="10611" x="8351838" y="3811588"/>
          <p14:tracePt t="10613" x="8351838" y="3802063"/>
          <p14:tracePt t="10627" x="8342313" y="3783013"/>
          <p14:tracePt t="10644" x="8342313" y="3773488"/>
          <p14:tracePt t="10660" x="8342313" y="3765550"/>
          <p14:tracePt t="10663" x="8332788" y="3756025"/>
          <p14:tracePt t="10677" x="8294688" y="3717925"/>
          <p14:tracePt t="10681" x="8275638" y="3708400"/>
          <p14:tracePt t="10683" x="8266113" y="3708400"/>
          <p14:tracePt t="10695" x="8172450" y="3651250"/>
          <p14:tracePt t="10698" x="8134350" y="3622675"/>
          <p14:tracePt t="10703" x="8105775" y="3603625"/>
          <p14:tracePt t="10707" x="8067675" y="3603625"/>
          <p14:tracePt t="10711" x="8048625" y="3603625"/>
          <p14:tracePt t="10713" x="8029575" y="3603625"/>
          <p14:tracePt t="10715" x="8012113" y="3594100"/>
          <p14:tracePt t="10718" x="7983538" y="3594100"/>
          <p14:tracePt t="10720" x="7964488" y="3594100"/>
          <p14:tracePt t="10724" x="7907338" y="3594100"/>
          <p14:tracePt t="10726" x="7878763" y="3594100"/>
          <p14:tracePt t="10728" x="7859713" y="3594100"/>
          <p14:tracePt t="10729" x="7840663" y="3594100"/>
          <p14:tracePt t="10730" x="7812088" y="3622675"/>
          <p14:tracePt t="10732" x="7785100" y="3622675"/>
          <p14:tracePt t="10733" x="7766050" y="3632200"/>
          <p14:tracePt t="10734" x="7747000" y="3632200"/>
          <p14:tracePt t="10737" x="7699375" y="3651250"/>
          <p14:tracePt t="10739" x="7661275" y="3660775"/>
          <p14:tracePt t="10740" x="7623175" y="3689350"/>
          <p14:tracePt t="10742" x="7575550" y="3698875"/>
          <p14:tracePt t="10745" x="7529513" y="3727450"/>
          <p14:tracePt t="10747" x="7443788" y="3756025"/>
          <p14:tracePt t="10748" x="7405688" y="3792538"/>
          <p14:tracePt t="10750" x="7367588" y="3821113"/>
          <p14:tracePt t="10752" x="7321550" y="3840163"/>
          <p14:tracePt t="10754" x="7273925" y="3878263"/>
          <p14:tracePt t="10756" x="7216775" y="3916363"/>
          <p14:tracePt t="10758" x="7150100" y="3963988"/>
          <p14:tracePt t="10760" x="7104063" y="3992563"/>
          <p14:tracePt t="10761" x="7094538" y="4010025"/>
          <p14:tracePt t="10763" x="7037388" y="4038600"/>
          <p14:tracePt t="10765" x="7008813" y="4067175"/>
          <p14:tracePt t="10767" x="6970713" y="4095750"/>
          <p14:tracePt t="10768" x="6932613" y="4143375"/>
          <p14:tracePt t="10770" x="6894513" y="4162425"/>
          <p14:tracePt t="10771" x="6886575" y="4181475"/>
          <p14:tracePt t="10772" x="6858000" y="4210050"/>
          <p14:tracePt t="10774" x="6848475" y="4219575"/>
          <p14:tracePt t="10776" x="6829425" y="4256088"/>
          <p14:tracePt t="10777" x="6819900" y="4256088"/>
          <p14:tracePt t="10779" x="6800850" y="4284663"/>
          <p14:tracePt t="10780" x="6791325" y="4294188"/>
          <p14:tracePt t="10781" x="6781800" y="4303713"/>
          <p14:tracePt t="10792" x="6772275" y="4379913"/>
          <p14:tracePt t="10793" x="6772275" y="4389438"/>
          <p14:tracePt t="10810" x="6848475" y="4473575"/>
          <p14:tracePt t="10812" x="6877050" y="4473575"/>
          <p14:tracePt t="10814" x="6886575" y="4483100"/>
          <p14:tracePt t="10827" x="6970713" y="4502150"/>
          <p14:tracePt t="10828" x="6989763" y="4502150"/>
          <p14:tracePt t="10830" x="6999288" y="4502150"/>
          <p14:tracePt t="10844" x="7075488" y="4502150"/>
          <p14:tracePt t="10860" x="7121525" y="4492625"/>
          <p14:tracePt t="10862" x="7131050" y="4492625"/>
          <p14:tracePt t="10929" x="7140575" y="4492625"/>
          <p14:tracePt t="10935" x="7140575" y="4502150"/>
          <p14:tracePt t="10937" x="7150100" y="4511675"/>
          <p14:tracePt t="10940" x="7150100" y="4559300"/>
          <p14:tracePt t="10947" x="7159625" y="4606925"/>
          <p14:tracePt t="10960" x="7169150" y="4635500"/>
          <p14:tracePt t="10962" x="7169150" y="4645025"/>
          <p14:tracePt t="10964" x="7188200" y="4645025"/>
          <p14:tracePt t="10977" x="7188200" y="4664075"/>
          <p14:tracePt t="11060" x="7188200" y="4673600"/>
          <p14:tracePt t="11065" x="7197725" y="4683125"/>
          <p14:tracePt t="11077" x="7207250" y="4691063"/>
          <p14:tracePt t="11406" x="7226300" y="4691063"/>
          <p14:tracePt t="11411" x="7245350" y="4673600"/>
          <p14:tracePt t="11426" x="7339013" y="4597400"/>
          <p14:tracePt t="11428" x="7358063" y="4578350"/>
          <p14:tracePt t="11430" x="7386638" y="4559300"/>
          <p14:tracePt t="11432" x="7405688" y="4540250"/>
          <p14:tracePt t="11434" x="7424738" y="4521200"/>
          <p14:tracePt t="11435" x="7434263" y="4492625"/>
          <p14:tracePt t="11442" x="7500938" y="4456113"/>
          <p14:tracePt t="11443" x="7519988" y="4437063"/>
          <p14:tracePt t="11459" x="7680325" y="4256088"/>
          <p14:tracePt t="11460" x="7689850" y="4246563"/>
          <p14:tracePt t="11462" x="7708900" y="4237038"/>
          <p14:tracePt t="11475" x="7793038" y="4114800"/>
          <p14:tracePt t="11476" x="7802563" y="4105275"/>
          <p14:tracePt t="11478" x="7812088" y="4095750"/>
          <p14:tracePt t="11492" x="7897813" y="4019550"/>
          <p14:tracePt t="11494" x="7907338" y="4010025"/>
          <p14:tracePt t="11509" x="7974013" y="3983038"/>
          <p14:tracePt t="11510" x="7974013" y="3973513"/>
          <p14:tracePt t="11525" x="8002588" y="3954463"/>
          <p14:tracePt t="11573" x="8012113" y="3954463"/>
          <p14:tracePt t="11798" x="8020050" y="3954463"/>
          <p14:tracePt t="11802" x="8029575" y="3954463"/>
          <p14:tracePt t="11808" x="8039100" y="3954463"/>
          <p14:tracePt t="11810" x="8048625" y="3954463"/>
          <p14:tracePt t="11825" x="8067675" y="3954463"/>
          <p14:tracePt t="11842" x="8115300" y="3954463"/>
          <p14:tracePt t="11843" x="8124825" y="3954463"/>
          <p14:tracePt t="11858" x="8201025" y="3944938"/>
          <p14:tracePt t="11860" x="8210550" y="3944938"/>
          <p14:tracePt t="11875" x="8247063" y="3944938"/>
          <p14:tracePt t="11892" x="8247063" y="3935413"/>
          <p14:tracePt t="12041" x="8239125" y="3935413"/>
          <p14:tracePt t="12046" x="8220075" y="3935413"/>
          <p14:tracePt t="12059" x="8153400" y="3935413"/>
          <p14:tracePt t="12060" x="8143875" y="3935413"/>
          <p14:tracePt t="12075" x="8077200" y="3935413"/>
          <p14:tracePt t="12077" x="8058150" y="3935413"/>
          <p14:tracePt t="12091" x="8029575" y="3935413"/>
          <p14:tracePt t="12108" x="8012113" y="3935413"/>
          <p14:tracePt t="12125" x="7993063" y="3935413"/>
          <p14:tracePt t="12142" x="7945438" y="3935413"/>
          <p14:tracePt t="12158" x="7916863" y="3935413"/>
          <p14:tracePt t="12176" x="7907338" y="3935413"/>
          <p14:tracePt t="12373" x="7897813" y="3925888"/>
          <p14:tracePt t="12378" x="7897813" y="3916363"/>
          <p14:tracePt t="12391" x="7897813" y="3906838"/>
          <p14:tracePt t="12428" x="7897813" y="3897313"/>
          <p14:tracePt t="12442" x="7888288" y="3897313"/>
          <p14:tracePt t="12460" x="7859713" y="3878263"/>
          <p14:tracePt t="12475" x="7850188" y="3878263"/>
          <p14:tracePt t="12492" x="7840663" y="3878263"/>
          <p14:tracePt t="12509" x="7802563" y="3878263"/>
          <p14:tracePt t="12525" x="7775575" y="3878263"/>
          <p14:tracePt t="12527" x="7775575" y="3868738"/>
          <p14:tracePt t="12558" x="7708900" y="3868738"/>
          <p14:tracePt t="12825" x="7718425" y="3868738"/>
          <p14:tracePt t="12830" x="7718425" y="3859213"/>
          <p14:tracePt t="12841" x="7727950" y="3859213"/>
          <p14:tracePt t="12858" x="7737475" y="3859213"/>
          <p14:tracePt t="12875" x="7747000" y="3859213"/>
          <p14:tracePt t="12891" x="7756525" y="3859213"/>
          <p14:tracePt t="12908" x="7775575" y="3859213"/>
          <p14:tracePt t="12925" x="7785100" y="3859213"/>
          <p14:tracePt t="12942" x="7793038" y="3859213"/>
          <p14:tracePt t="13012" x="7802563" y="3859213"/>
          <p14:tracePt t="13028" x="7812088" y="3859213"/>
          <p14:tracePt t="13104" x="7821613" y="3859213"/>
          <p14:tracePt t="13120" x="7831138" y="3859213"/>
          <p14:tracePt t="13158" x="7840663" y="3859213"/>
          <p14:tracePt t="13175" x="7850188" y="3859213"/>
          <p14:tracePt t="13192" x="7859713" y="3859213"/>
          <p14:tracePt t="13194" x="7869238" y="3859213"/>
          <p14:tracePt t="13209" x="7878763" y="3859213"/>
          <p14:tracePt t="13212" x="7888288" y="3859213"/>
          <p14:tracePt t="13225" x="7897813" y="3859213"/>
          <p14:tracePt t="13227" x="7907338" y="3859213"/>
          <p14:tracePt t="13242" x="7916863" y="3849688"/>
          <p14:tracePt t="13258" x="7954963" y="3849688"/>
          <p14:tracePt t="13277" x="7983538" y="3849688"/>
          <p14:tracePt t="13279" x="7993063" y="3849688"/>
          <p14:tracePt t="13281" x="8002588" y="3849688"/>
          <p14:tracePt t="13293" x="8029575" y="3849688"/>
          <p14:tracePt t="13296" x="8039100" y="3849688"/>
          <p14:tracePt t="13308" x="8058150" y="3849688"/>
          <p14:tracePt t="13326" x="8067675" y="3849688"/>
          <p14:tracePt t="13343" x="8077200" y="3849688"/>
          <p14:tracePt t="13393" x="8086725" y="3849688"/>
          <p14:tracePt t="14129" x="8077200" y="3849688"/>
          <p14:tracePt t="14134" x="8067675" y="3849688"/>
          <p14:tracePt t="14140" x="8058150" y="3849688"/>
          <p14:tracePt t="14157" x="8029575" y="3859213"/>
          <p14:tracePt t="14173" x="7974013" y="3897313"/>
          <p14:tracePt t="14174" x="7964488" y="3897313"/>
          <p14:tracePt t="14176" x="7945438" y="3897313"/>
          <p14:tracePt t="14191" x="7869238" y="3935413"/>
          <p14:tracePt t="14192" x="7859713" y="3944938"/>
          <p14:tracePt t="14207" x="7793038" y="3973513"/>
          <p14:tracePt t="14209" x="7785100" y="3983038"/>
          <p14:tracePt t="14211" x="7775575" y="3992563"/>
          <p14:tracePt t="14212" x="7766050" y="3992563"/>
          <p14:tracePt t="14224" x="7727950" y="4010025"/>
          <p14:tracePt t="14241" x="7680325" y="4029075"/>
          <p14:tracePt t="14257" x="7661275" y="4038600"/>
          <p14:tracePt t="14543" x="7651750" y="4038600"/>
          <p14:tracePt t="14545" x="7651750" y="4048125"/>
          <p14:tracePt t="14558" x="7632700" y="4057650"/>
          <p14:tracePt t="14574" x="7613650" y="4067175"/>
          <p14:tracePt t="14591" x="7613650" y="4076700"/>
          <p14:tracePt t="14664" x="7604125" y="4076700"/>
          <p14:tracePt t="14691" x="7529513" y="4086225"/>
          <p14:tracePt t="14707" x="7519988" y="4095750"/>
          <p14:tracePt t="15318" x="7529513" y="4095750"/>
          <p14:tracePt t="15335" x="7548563" y="4095750"/>
          <p14:tracePt t="15359" x="7548563" y="4105275"/>
          <p14:tracePt t="15915" x="7539038" y="4105275"/>
          <p14:tracePt t="15916" x="7539038" y="4114800"/>
          <p14:tracePt t="15923" x="7529513" y="4114800"/>
          <p14:tracePt t="15938" x="7519988" y="4124325"/>
          <p14:tracePt t="15955" x="7510463" y="4133850"/>
          <p14:tracePt t="15972" x="7500938" y="4171950"/>
          <p14:tracePt t="15989" x="7500938" y="4210050"/>
          <p14:tracePt t="15990" x="7500938" y="4219575"/>
          <p14:tracePt t="16005" x="7500938" y="4246563"/>
          <p14:tracePt t="16022" x="7500938" y="4256088"/>
          <p14:tracePt t="16072" x="7500938" y="4275138"/>
          <p14:tracePt t="16089" x="7462838" y="4322763"/>
          <p14:tracePt t="16090" x="7453313" y="4332288"/>
          <p14:tracePt t="16092" x="7443788" y="4332288"/>
          <p14:tracePt t="16105" x="7386638" y="4379913"/>
          <p14:tracePt t="16122" x="7339013" y="4437063"/>
          <p14:tracePt t="16123" x="7321550" y="4446588"/>
          <p14:tracePt t="16125" x="7321550" y="4456113"/>
          <p14:tracePt t="16127" x="7312025" y="4456113"/>
          <p14:tracePt t="16139" x="7302500" y="4473575"/>
          <p14:tracePt t="16140" x="7302500" y="4483100"/>
          <p14:tracePt t="16155" x="7292975" y="4511675"/>
          <p14:tracePt t="16172" x="7273925" y="4568825"/>
          <p14:tracePt t="16189" x="7273925" y="4606925"/>
          <p14:tracePt t="16274" x="7273925" y="4597400"/>
          <p14:tracePt t="16275" x="7283450" y="4597400"/>
          <p14:tracePt t="16281" x="7321550" y="4549775"/>
          <p14:tracePt t="16283" x="7331075" y="4530725"/>
          <p14:tracePt t="16285" x="7339013" y="4530725"/>
          <p14:tracePt t="16287" x="7339013" y="4511675"/>
          <p14:tracePt t="16288" x="7348538" y="4502150"/>
          <p14:tracePt t="16290" x="7358063" y="4492625"/>
          <p14:tracePt t="16292" x="7358063" y="4473575"/>
          <p14:tracePt t="16294" x="7377113" y="4456113"/>
          <p14:tracePt t="16301" x="7386638" y="4437063"/>
          <p14:tracePt t="16304" x="7396163" y="4427538"/>
          <p14:tracePt t="16306" x="7396163" y="4418013"/>
          <p14:tracePt t="16308" x="7415213" y="4408488"/>
          <p14:tracePt t="16310" x="7415213" y="4398963"/>
          <p14:tracePt t="16317" x="7424738" y="4379913"/>
          <p14:tracePt t="16319" x="7424738" y="4370388"/>
          <p14:tracePt t="16320" x="7434263" y="4370388"/>
          <p14:tracePt t="16326" x="7434263" y="4360863"/>
          <p14:tracePt t="16339" x="7443788" y="4351338"/>
          <p14:tracePt t="16390" x="7453313" y="4351338"/>
          <p14:tracePt t="16439" x="7462838" y="4322763"/>
          <p14:tracePt t="16441" x="7481888" y="4303713"/>
          <p14:tracePt t="16443" x="7491413" y="4275138"/>
          <p14:tracePt t="16446" x="7491413" y="4265613"/>
          <p14:tracePt t="16448" x="7500938" y="4246563"/>
          <p14:tracePt t="16450" x="7510463" y="4246563"/>
          <p14:tracePt t="16458" x="7519988" y="4229100"/>
          <p14:tracePt t="16473" x="7529513" y="4219575"/>
          <p14:tracePt t="16704" x="7529513" y="4210050"/>
          <p14:tracePt t="16713" x="7529513" y="4200525"/>
          <p14:tracePt t="16715" x="7529513" y="4191000"/>
          <p14:tracePt t="16722" x="7548563" y="4181475"/>
          <p14:tracePt t="16739" x="7558088" y="4162425"/>
          <p14:tracePt t="16755" x="7558088" y="4152900"/>
          <p14:tracePt t="16758" x="7558088" y="4143375"/>
          <p14:tracePt t="16920" x="7539038" y="4143375"/>
          <p14:tracePt t="16927" x="7519988" y="4162425"/>
          <p14:tracePt t="16931" x="7510463" y="4162425"/>
          <p14:tracePt t="16935" x="7491413" y="4171950"/>
          <p14:tracePt t="16938" x="7491413" y="4181475"/>
          <p14:tracePt t="16942" x="7472363" y="4191000"/>
          <p14:tracePt t="16944" x="7462838" y="4200525"/>
          <p14:tracePt t="16952" x="7443788" y="4219575"/>
          <p14:tracePt t="16972" x="7415213" y="4237038"/>
          <p14:tracePt t="17031" x="7405688" y="4237038"/>
          <p14:tracePt t="17067" x="7405688" y="4246563"/>
          <p14:tracePt t="17074" x="7377113" y="4275138"/>
          <p14:tracePt t="17077" x="7358063" y="4303713"/>
          <p14:tracePt t="17088" x="7321550" y="4332288"/>
          <p14:tracePt t="17090" x="7321550" y="4341813"/>
          <p14:tracePt t="17091" x="7312025" y="4351338"/>
          <p14:tracePt t="17093" x="7302500" y="4351338"/>
          <p14:tracePt t="17107" x="7264400" y="4379913"/>
          <p14:tracePt t="17122" x="7245350" y="4398963"/>
          <p14:tracePt t="17123" x="7235825" y="4398963"/>
          <p14:tracePt t="17138" x="7207250" y="4427538"/>
          <p14:tracePt t="17154" x="7178675" y="4437063"/>
          <p14:tracePt t="17172" x="7169150" y="4456113"/>
          <p14:tracePt t="17188" x="7159625" y="4456113"/>
          <p14:tracePt t="17205" x="7159625" y="4464050"/>
          <p14:tracePt t="17447" x="7169150" y="4464050"/>
          <p14:tracePt t="17453" x="7178675" y="4464050"/>
          <p14:tracePt t="17456" x="7188200" y="4464050"/>
          <p14:tracePt t="17459" x="7197725" y="4464050"/>
          <p14:tracePt t="17471" x="7216775" y="4464050"/>
          <p14:tracePt t="17488" x="7245350" y="4456113"/>
          <p14:tracePt t="17492" x="7254875" y="4456113"/>
          <p14:tracePt t="17495" x="7264400" y="4446588"/>
          <p14:tracePt t="17498" x="7283450" y="4446588"/>
          <p14:tracePt t="17503" x="7312025" y="4446588"/>
          <p14:tracePt t="17506" x="7331075" y="4437063"/>
          <p14:tracePt t="17509" x="7358063" y="4437063"/>
          <p14:tracePt t="17511" x="7367588" y="4437063"/>
          <p14:tracePt t="17513" x="7386638" y="4427538"/>
          <p14:tracePt t="17519" x="7424738" y="4418013"/>
          <p14:tracePt t="17522" x="7443788" y="4418013"/>
          <p14:tracePt t="17540" x="7585075" y="4379913"/>
          <p14:tracePt t="17542" x="7594600" y="4370388"/>
          <p14:tracePt t="17544" x="7623175" y="4370388"/>
          <p14:tracePt t="17546" x="7632700" y="4370388"/>
          <p14:tracePt t="17555" x="7708900" y="4332288"/>
          <p14:tracePt t="17557" x="7737475" y="4294188"/>
          <p14:tracePt t="17560" x="7756525" y="4284663"/>
          <p14:tracePt t="17563" x="7802563" y="4275138"/>
          <p14:tracePt t="17565" x="7831138" y="4246563"/>
          <p14:tracePt t="17569" x="7869238" y="4237038"/>
          <p14:tracePt t="17572" x="7916863" y="4210050"/>
          <p14:tracePt t="17576" x="7954963" y="4191000"/>
          <p14:tracePt t="17580" x="8012113" y="4162425"/>
          <p14:tracePt t="17583" x="8039100" y="4152900"/>
          <p14:tracePt t="17584" x="8067675" y="4152900"/>
          <p14:tracePt t="17586" x="8077200" y="4143375"/>
          <p14:tracePt t="17589" x="8134350" y="4095750"/>
          <p14:tracePt t="17593" x="8191500" y="4076700"/>
          <p14:tracePt t="17597" x="8239125" y="4048125"/>
          <p14:tracePt t="17601" x="8294688" y="4000500"/>
          <p14:tracePt t="17605" x="8332788" y="3992563"/>
          <p14:tracePt t="17608" x="8380413" y="3963988"/>
          <p14:tracePt t="17612" x="8418513" y="3944938"/>
          <p14:tracePt t="17613" x="8428038" y="3935413"/>
          <p14:tracePt t="17615" x="8447088" y="3925888"/>
          <p14:tracePt t="17627" x="8569325" y="3868738"/>
          <p14:tracePt t="17630" x="8588375" y="3859213"/>
          <p14:tracePt t="17633" x="8607425" y="3849688"/>
          <p14:tracePt t="17641" x="8636000" y="3830638"/>
          <p14:tracePt t="17713" x="8626475" y="3830638"/>
          <p14:tracePt t="17718" x="8597900" y="3830638"/>
          <p14:tracePt t="17722" x="8588375" y="3840163"/>
          <p14:tracePt t="17728" x="8578850" y="3840163"/>
          <p14:tracePt t="17738" x="8559800" y="3849688"/>
          <p14:tracePt t="17755" x="8540750" y="3849688"/>
          <p14:tracePt t="17756" x="8531225" y="3849688"/>
          <p14:tracePt t="17794" x="8521700" y="3849688"/>
          <p14:tracePt t="17821" x="8512175" y="3859213"/>
          <p14:tracePt t="17838" x="8502650" y="3859213"/>
          <p14:tracePt t="17859" x="8493125" y="3859213"/>
          <p14:tracePt t="19518" x="8493125" y="3830638"/>
          <p14:tracePt t="19520" x="8502650" y="3811588"/>
          <p14:tracePt t="19521" x="8521700" y="3717925"/>
          <p14:tracePt t="19527" x="8645525" y="3376613"/>
          <p14:tracePt t="19554" x="8882063" y="2005013"/>
          <p14:tracePt t="19555" x="8882063" y="1966913"/>
          <p14:tracePt t="19556" x="8882063" y="1947863"/>
          <p14:tracePt t="19557" x="8901113" y="1939925"/>
          <p14:tracePt t="19558" x="8901113" y="1930400"/>
          <p14:tracePt t="19569" x="8901113" y="19018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59E77-DBDB-CC27-3EE6-D3067A6C6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53174E-FCE5-B200-D838-FECB5C857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A999B-25C5-77D8-D07A-78A5B0C94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/>
              <a:t>MLP classifier – Time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828E021-FE51-D5C2-8870-A68214E8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53684-4BFA-1EB1-200A-F17664A2A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57" y="2405188"/>
            <a:ext cx="11676888" cy="3690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CD02D-9325-6A39-0968-7890AC893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095" y="3990606"/>
            <a:ext cx="3029373" cy="24863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251936F3-9852-94BE-5E51-90A219709C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435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1"/>
    </mc:Choice>
    <mc:Fallback>
      <p:transition spd="slow" advTm="1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8" x="8910638" y="1901825"/>
          <p14:tracePt t="470" x="8918575" y="1901825"/>
          <p14:tracePt t="474" x="8947150" y="1901825"/>
          <p14:tracePt t="492" x="9099550" y="1863725"/>
          <p14:tracePt t="524" x="9118600" y="1854200"/>
          <p14:tracePt t="540" x="9118600" y="1749425"/>
          <p14:tracePt t="541" x="9061450" y="1720850"/>
          <p14:tracePt t="556" x="8521700" y="1381125"/>
          <p14:tracePt t="557" x="8408988" y="1323975"/>
          <p14:tracePt t="560" x="8239125" y="1220788"/>
          <p14:tracePt t="561" x="8181975" y="1182688"/>
          <p14:tracePt t="563" x="8067675" y="1106488"/>
          <p14:tracePt t="564" x="8029575" y="1068388"/>
          <p14:tracePt t="565" x="7954963" y="1030288"/>
          <p14:tracePt t="567" x="7831138" y="965200"/>
          <p14:tracePt t="568" x="7775575" y="936625"/>
          <p14:tracePt t="569" x="7737475" y="908050"/>
          <p14:tracePt t="570" x="7604125" y="831850"/>
          <p14:tracePt t="576" x="7386638" y="709613"/>
          <p14:tracePt t="578" x="7312025" y="671513"/>
          <p14:tracePt t="579" x="7273925" y="642938"/>
          <p14:tracePt t="580" x="7207250" y="614363"/>
          <p14:tracePt t="581" x="7188200" y="604838"/>
          <p14:tracePt t="583" x="7169150" y="595313"/>
          <p14:tracePt t="584" x="7140575" y="585788"/>
          <p14:tracePt t="585" x="7131050" y="576263"/>
          <p14:tracePt t="593" x="7056438" y="530225"/>
          <p14:tracePt t="594" x="7046913" y="511175"/>
          <p14:tracePt t="709" x="7037388" y="511175"/>
          <p14:tracePt t="715" x="6970713" y="511175"/>
          <p14:tracePt t="717" x="6923088" y="520700"/>
          <p14:tracePt t="720" x="6867525" y="530225"/>
          <p14:tracePt t="721" x="6781800" y="539750"/>
          <p14:tracePt t="723" x="6686550" y="558800"/>
          <p14:tracePt t="725" x="6545263" y="568325"/>
          <p14:tracePt t="726" x="6450013" y="604838"/>
          <p14:tracePt t="728" x="6356350" y="614363"/>
          <p14:tracePt t="729" x="6167438" y="652463"/>
          <p14:tracePt t="733" x="5675313" y="738188"/>
          <p14:tracePt t="735" x="5438775" y="785813"/>
          <p14:tracePt t="736" x="5314950" y="822325"/>
          <p14:tracePt t="738" x="5173663" y="841375"/>
          <p14:tracePt t="743" x="4578350" y="1022350"/>
          <p14:tracePt t="756" x="3613150" y="1476375"/>
          <p14:tracePt t="759" x="3395663" y="1541463"/>
          <p14:tracePt t="760" x="3357563" y="1550988"/>
          <p14:tracePt t="774" x="2970213" y="1627188"/>
          <p14:tracePt t="775" x="2960688" y="1627188"/>
          <p14:tracePt t="776" x="2960688" y="1636713"/>
          <p14:tracePt t="790" x="2989263" y="1655763"/>
          <p14:tracePt t="791" x="2998788" y="1665288"/>
          <p14:tracePt t="792" x="3008313" y="1674813"/>
          <p14:tracePt t="793" x="3027363" y="1674813"/>
          <p14:tracePt t="806" x="3225800" y="1749425"/>
          <p14:tracePt t="808" x="3254375" y="1758950"/>
          <p14:tracePt t="809" x="3281363" y="1758950"/>
          <p14:tracePt t="810" x="3309938" y="1768475"/>
          <p14:tracePt t="811" x="3319463" y="1768475"/>
          <p14:tracePt t="812" x="3338513" y="1768475"/>
          <p14:tracePt t="813" x="3348038" y="1768475"/>
          <p14:tracePt t="814" x="3367088" y="1768475"/>
          <p14:tracePt t="815" x="3395663" y="1778000"/>
          <p14:tracePt t="816" x="3424238" y="1778000"/>
          <p14:tracePt t="818" x="3433763" y="1787525"/>
          <p14:tracePt t="819" x="3452813" y="1787525"/>
          <p14:tracePt t="820" x="3481388" y="1797050"/>
          <p14:tracePt t="821" x="3490913" y="1797050"/>
          <p14:tracePt t="826" x="3584575" y="1825625"/>
          <p14:tracePt t="828" x="3632200" y="1835150"/>
          <p14:tracePt t="830" x="3651250" y="1835150"/>
          <p14:tracePt t="831" x="3698875" y="1844675"/>
          <p14:tracePt t="832" x="3717925" y="1844675"/>
          <p14:tracePt t="834" x="3773488" y="1854200"/>
          <p14:tracePt t="835" x="3802063" y="1854200"/>
          <p14:tracePt t="836" x="3821113" y="1873250"/>
          <p14:tracePt t="838" x="3868738" y="1873250"/>
          <p14:tracePt t="844" x="4010025" y="1892300"/>
          <p14:tracePt t="845" x="4029075" y="1892300"/>
          <p14:tracePt t="846" x="4057650" y="1892300"/>
          <p14:tracePt t="856" x="4227513" y="1911350"/>
          <p14:tracePt t="858" x="4275138" y="1911350"/>
          <p14:tracePt t="860" x="4303713" y="1920875"/>
          <p14:tracePt t="861" x="4313238" y="1920875"/>
          <p14:tracePt t="873" x="4492625" y="1947863"/>
          <p14:tracePt t="874" x="4511675" y="1947863"/>
          <p14:tracePt t="875" x="4521200" y="1947863"/>
          <p14:tracePt t="876" x="4530725" y="1947863"/>
          <p14:tracePt t="877" x="4549775" y="1947863"/>
          <p14:tracePt t="889" x="4757738" y="1995488"/>
          <p14:tracePt t="891" x="4786313" y="1995488"/>
          <p14:tracePt t="893" x="4852988" y="2005013"/>
          <p14:tracePt t="895" x="4889500" y="2014538"/>
          <p14:tracePt t="896" x="4918075" y="2014538"/>
          <p14:tracePt t="898" x="4956175" y="2014538"/>
          <p14:tracePt t="899" x="4984750" y="2024063"/>
          <p14:tracePt t="901" x="5013325" y="2024063"/>
          <p14:tracePt t="902" x="5041900" y="2024063"/>
          <p14:tracePt t="909" x="5154613" y="2052638"/>
          <p14:tracePt t="910" x="5192713" y="2052638"/>
          <p14:tracePt t="911" x="5240338" y="2062163"/>
          <p14:tracePt t="912" x="5249863" y="2062163"/>
          <p14:tracePt t="914" x="5268913" y="2062163"/>
          <p14:tracePt t="915" x="5297488" y="2062163"/>
          <p14:tracePt t="916" x="5305425" y="2071688"/>
          <p14:tracePt t="917" x="5324475" y="2071688"/>
          <p14:tracePt t="922" x="5400675" y="2071688"/>
          <p14:tracePt t="924" x="5448300" y="2071688"/>
          <p14:tracePt t="925" x="5467350" y="2081213"/>
          <p14:tracePt t="940" x="5713413" y="2081213"/>
          <p14:tracePt t="941" x="5741988" y="2081213"/>
          <p14:tracePt t="942" x="5768975" y="2081213"/>
          <p14:tracePt t="944" x="5778500" y="2081213"/>
          <p14:tracePt t="945" x="5788025" y="2081213"/>
          <p14:tracePt t="946" x="5807075" y="2081213"/>
          <p14:tracePt t="948" x="5816600" y="2081213"/>
          <p14:tracePt t="949" x="5826125" y="2081213"/>
          <p14:tracePt t="956" x="5883275" y="2090738"/>
          <p14:tracePt t="957" x="5902325" y="2090738"/>
          <p14:tracePt t="973" x="5978525" y="2090738"/>
          <p14:tracePt t="989" x="5995988" y="2090738"/>
          <p14:tracePt t="1006" x="6034088" y="2081213"/>
          <p14:tracePt t="1023" x="6138863" y="2033588"/>
          <p14:tracePt t="1024" x="6148388" y="2024063"/>
          <p14:tracePt t="1025" x="6167438" y="2024063"/>
          <p14:tracePt t="1039" x="6251575" y="1985963"/>
          <p14:tracePt t="1041" x="6270625" y="1976438"/>
          <p14:tracePt t="1042" x="6289675" y="1976438"/>
          <p14:tracePt t="1043" x="6299200" y="1966913"/>
          <p14:tracePt t="1056" x="6375400" y="1911350"/>
          <p14:tracePt t="1057" x="6384925" y="1911350"/>
          <p14:tracePt t="1060" x="6403975" y="1901825"/>
          <p14:tracePt t="1073" x="6423025" y="1892300"/>
          <p14:tracePt t="1089" x="6450013" y="1873250"/>
          <p14:tracePt t="1106" x="6526213" y="1835150"/>
          <p14:tracePt t="1122" x="6724650" y="1646238"/>
          <p14:tracePt t="1124" x="6762750" y="1627188"/>
          <p14:tracePt t="1125" x="6772275" y="1617663"/>
          <p14:tracePt t="1126" x="6800850" y="1589088"/>
          <p14:tracePt t="1128" x="6829425" y="1560513"/>
          <p14:tracePt t="1129" x="6858000" y="1550988"/>
          <p14:tracePt t="1131" x="6894513" y="1503363"/>
          <p14:tracePt t="1132" x="6932613" y="1476375"/>
          <p14:tracePt t="1133" x="6980238" y="1447800"/>
          <p14:tracePt t="1135" x="6999288" y="1409700"/>
          <p14:tracePt t="1136" x="7027863" y="1381125"/>
          <p14:tracePt t="1137" x="7046913" y="1371600"/>
          <p14:tracePt t="1139" x="7075488" y="1333500"/>
          <p14:tracePt t="1140" x="7140575" y="1285875"/>
          <p14:tracePt t="1141" x="7159625" y="1257300"/>
          <p14:tracePt t="1142" x="7207250" y="1211263"/>
          <p14:tracePt t="1143" x="7235825" y="1182688"/>
          <p14:tracePt t="1144" x="7273925" y="1144588"/>
          <p14:tracePt t="1146" x="7302500" y="1125538"/>
          <p14:tracePt t="1147" x="7321550" y="1096963"/>
          <p14:tracePt t="1149" x="7367588" y="1049338"/>
          <p14:tracePt t="1150" x="7405688" y="1022350"/>
          <p14:tracePt t="1152" x="7443788" y="965200"/>
          <p14:tracePt t="1153" x="7481888" y="946150"/>
          <p14:tracePt t="1161" x="7651750" y="776288"/>
          <p14:tracePt t="1163" x="7670800" y="757238"/>
          <p14:tracePt t="1165" x="7708900" y="709613"/>
          <p14:tracePt t="1166" x="7718425" y="700088"/>
          <p14:tracePt t="1173" x="7793038" y="614363"/>
          <p14:tracePt t="1175" x="7821613" y="595313"/>
          <p14:tracePt t="1176" x="7831138" y="585788"/>
          <p14:tracePt t="1177" x="7840663" y="576263"/>
          <p14:tracePt t="1179" x="7850188" y="558800"/>
          <p14:tracePt t="1180" x="7859713" y="558800"/>
          <p14:tracePt t="1181" x="7869238" y="549275"/>
          <p14:tracePt t="1182" x="7878763" y="530225"/>
          <p14:tracePt t="1183" x="7888288" y="530225"/>
          <p14:tracePt t="1185" x="7888288" y="511175"/>
          <p14:tracePt t="1186" x="7897813" y="511175"/>
          <p14:tracePt t="1187" x="7897813" y="501650"/>
          <p14:tracePt t="1193" x="7907338" y="482600"/>
          <p14:tracePt t="1206" x="7907338" y="473075"/>
          <p14:tracePt t="1240" x="7821613" y="473075"/>
          <p14:tracePt t="1242" x="7793038" y="463550"/>
          <p14:tracePt t="1243" x="7775575" y="463550"/>
          <p14:tracePt t="1245" x="7756525" y="463550"/>
          <p14:tracePt t="1247" x="7737475" y="463550"/>
          <p14:tracePt t="1248" x="7727950" y="463550"/>
          <p14:tracePt t="1250" x="7699375" y="463550"/>
          <p14:tracePt t="1251" x="7689850" y="463550"/>
          <p14:tracePt t="1253" x="7670800" y="454025"/>
          <p14:tracePt t="1254" x="7651750" y="454025"/>
          <p14:tracePt t="1260" x="7594600" y="444500"/>
          <p14:tracePt t="1261" x="7575550" y="444500"/>
          <p14:tracePt t="1272" x="7472363" y="425450"/>
          <p14:tracePt t="1274" x="7443788" y="415925"/>
          <p14:tracePt t="1275" x="7434263" y="415925"/>
          <p14:tracePt t="1277" x="7415213" y="415925"/>
          <p14:tracePt t="1278" x="7405688" y="415925"/>
          <p14:tracePt t="1289" x="7283450" y="387350"/>
          <p14:tracePt t="1291" x="7273925" y="387350"/>
          <p14:tracePt t="1293" x="7254875" y="377825"/>
          <p14:tracePt t="1294" x="7245350" y="377825"/>
          <p14:tracePt t="1306" x="7140575" y="331788"/>
          <p14:tracePt t="1307" x="7131050" y="322263"/>
          <p14:tracePt t="1309" x="7121525" y="322263"/>
          <p14:tracePt t="1310" x="7112000" y="312738"/>
          <p14:tracePt t="1323" x="7018338" y="265113"/>
          <p14:tracePt t="1325" x="6970713" y="255588"/>
          <p14:tracePt t="1327" x="6961188" y="255588"/>
          <p14:tracePt t="1340" x="6800850" y="217488"/>
          <p14:tracePt t="1342" x="6762750" y="217488"/>
          <p14:tracePt t="1344" x="6734175" y="207963"/>
          <p14:tracePt t="1346" x="6686550" y="198438"/>
          <p14:tracePt t="1347" x="6667500" y="198438"/>
          <p14:tracePt t="1349" x="6640513" y="198438"/>
          <p14:tracePt t="1351" x="6602413" y="198438"/>
          <p14:tracePt t="1352" x="6583363" y="188913"/>
          <p14:tracePt t="1354" x="6554788" y="188913"/>
          <p14:tracePt t="1361" x="6440488" y="188913"/>
          <p14:tracePt t="1363" x="6413500" y="188913"/>
          <p14:tracePt t="1365" x="6403975" y="188913"/>
          <p14:tracePt t="1366" x="6365875" y="188913"/>
          <p14:tracePt t="1374" x="6270625" y="179388"/>
          <p14:tracePt t="1377" x="6213475" y="179388"/>
          <p14:tracePt t="1379" x="6186488" y="179388"/>
          <p14:tracePt t="1382" x="6148388" y="179388"/>
          <p14:tracePt t="1385" x="6110288" y="179388"/>
          <p14:tracePt t="1387" x="6081713" y="179388"/>
          <p14:tracePt t="1395" x="5978525" y="179388"/>
          <p14:tracePt t="1396" x="5949950" y="188913"/>
          <p14:tracePt t="1399" x="5902325" y="188913"/>
          <p14:tracePt t="1401" x="5883275" y="188913"/>
          <p14:tracePt t="1403" x="5854700" y="188913"/>
          <p14:tracePt t="1404" x="5816600" y="188913"/>
          <p14:tracePt t="1411" x="5703888" y="198438"/>
          <p14:tracePt t="1413" x="5656263" y="198438"/>
          <p14:tracePt t="1416" x="5580063" y="207963"/>
          <p14:tracePt t="1418" x="5532438" y="207963"/>
          <p14:tracePt t="1421" x="5457825" y="217488"/>
          <p14:tracePt t="1425" x="5334000" y="227013"/>
          <p14:tracePt t="1428" x="5240338" y="227013"/>
          <p14:tracePt t="1432" x="5135563" y="227013"/>
          <p14:tracePt t="1435" x="5041900" y="227013"/>
          <p14:tracePt t="1439" x="4927600" y="246063"/>
          <p14:tracePt t="1442" x="4729163" y="246063"/>
          <p14:tracePt t="1447" x="4587875" y="255588"/>
          <p14:tracePt t="1450" x="4425950" y="255588"/>
          <p14:tracePt t="1453" x="4351338" y="255588"/>
          <p14:tracePt t="1456" x="4208463" y="255588"/>
          <p14:tracePt t="1460" x="4095750" y="255588"/>
          <p14:tracePt t="1463" x="3962400" y="265113"/>
          <p14:tracePt t="1466" x="3906838" y="265113"/>
          <p14:tracePt t="1468" x="3830638" y="284163"/>
          <p14:tracePt t="1471" x="3725863" y="293688"/>
          <p14:tracePt t="1475" x="3670300" y="303213"/>
          <p14:tracePt t="1477" x="3584575" y="303213"/>
          <p14:tracePt t="1480" x="3527425" y="331788"/>
          <p14:tracePt t="1482" x="3481388" y="341313"/>
          <p14:tracePt t="1484" x="3386138" y="349250"/>
          <p14:tracePt t="1487" x="3328988" y="377825"/>
          <p14:tracePt t="1489" x="3235325" y="387350"/>
          <p14:tracePt t="1493" x="3130550" y="415925"/>
          <p14:tracePt t="1495" x="3036888" y="434975"/>
          <p14:tracePt t="1498" x="2960688" y="444500"/>
          <p14:tracePt t="1501" x="2846388" y="473075"/>
          <p14:tracePt t="1503" x="2724150" y="501650"/>
          <p14:tracePt t="1506" x="2582863" y="530225"/>
          <p14:tracePt t="1509" x="2497138" y="539750"/>
          <p14:tracePt t="1511" x="2373313" y="539750"/>
          <p14:tracePt t="1515" x="2232025" y="549275"/>
          <p14:tracePt t="1518" x="2052638" y="576263"/>
          <p14:tracePt t="1521" x="1966913" y="585788"/>
          <p14:tracePt t="1522" x="1882775" y="585788"/>
          <p14:tracePt t="1525" x="1758950" y="604838"/>
          <p14:tracePt t="1528" x="1636713" y="614363"/>
          <p14:tracePt t="1531" x="1560513" y="614363"/>
          <p14:tracePt t="1534" x="1428750" y="633413"/>
          <p14:tracePt t="1537" x="1371600" y="633413"/>
          <p14:tracePt t="1540" x="1266825" y="633413"/>
          <p14:tracePt t="1542" x="1201738" y="633413"/>
          <p14:tracePt t="1545" x="1135063" y="633413"/>
          <p14:tracePt t="1548" x="1068388" y="652463"/>
          <p14:tracePt t="1550" x="1049338" y="652463"/>
          <p14:tracePt t="1553" x="1003300" y="652463"/>
          <p14:tracePt t="1556" x="984250" y="661988"/>
          <p14:tracePt t="1558" x="946150" y="661988"/>
          <p14:tracePt t="1560" x="927100" y="661988"/>
          <p14:tracePt t="1563" x="908050" y="671513"/>
          <p14:tracePt t="1565" x="889000" y="671513"/>
          <p14:tracePt t="1568" x="869950" y="671513"/>
          <p14:tracePt t="1579" x="822325" y="671513"/>
          <p14:tracePt t="1581" x="803275" y="681038"/>
          <p14:tracePt t="1584" x="793750" y="681038"/>
          <p14:tracePt t="1586" x="785813" y="681038"/>
          <p14:tracePt t="1596" x="747713" y="709613"/>
          <p14:tracePt t="1607" x="700088" y="738188"/>
          <p14:tracePt t="1609" x="690563" y="757238"/>
          <p14:tracePt t="1610" x="681038" y="757238"/>
          <p14:tracePt t="1612" x="671513" y="776288"/>
          <p14:tracePt t="1615" x="661988" y="785813"/>
          <p14:tracePt t="1617" x="642938" y="803275"/>
          <p14:tracePt t="1620" x="633413" y="822325"/>
          <p14:tracePt t="1624" x="614363" y="841375"/>
          <p14:tracePt t="1627" x="604838" y="860425"/>
          <p14:tracePt t="1629" x="585788" y="889000"/>
          <p14:tracePt t="1632" x="576263" y="908050"/>
          <p14:tracePt t="1634" x="558800" y="946150"/>
          <p14:tracePt t="1637" x="549275" y="974725"/>
          <p14:tracePt t="1640" x="520700" y="1003300"/>
          <p14:tracePt t="1643" x="501650" y="1058863"/>
          <p14:tracePt t="1644" x="492125" y="1077913"/>
          <p14:tracePt t="1645" x="492125" y="1087438"/>
          <p14:tracePt t="1648" x="482600" y="1135063"/>
          <p14:tracePt t="1650" x="463550" y="1173163"/>
          <p14:tracePt t="1653" x="454025" y="1211263"/>
          <p14:tracePt t="1656" x="454025" y="1249363"/>
          <p14:tracePt t="1659" x="415925" y="1323975"/>
          <p14:tracePt t="1661" x="406400" y="1371600"/>
          <p14:tracePt t="1664" x="396875" y="1419225"/>
          <p14:tracePt t="1667" x="396875" y="1485900"/>
          <p14:tracePt t="1670" x="387350" y="1541463"/>
          <p14:tracePt t="1674" x="387350" y="1589088"/>
          <p14:tracePt t="1676" x="387350" y="1646238"/>
          <p14:tracePt t="1679" x="387350" y="1693863"/>
          <p14:tracePt t="1682" x="387350" y="1730375"/>
          <p14:tracePt t="1684" x="387350" y="1797050"/>
          <p14:tracePt t="1687" x="396875" y="1835150"/>
          <p14:tracePt t="1690" x="406400" y="1873250"/>
          <p14:tracePt t="1692" x="406400" y="1901825"/>
          <p14:tracePt t="1695" x="415925" y="1920875"/>
          <p14:tracePt t="1698" x="425450" y="1966913"/>
          <p14:tracePt t="1700" x="434975" y="1995488"/>
          <p14:tracePt t="1702" x="444500" y="2024063"/>
          <p14:tracePt t="1704" x="454025" y="2043113"/>
          <p14:tracePt t="1707" x="454025" y="2081213"/>
          <p14:tracePt t="1710" x="473075" y="2109788"/>
          <p14:tracePt t="1713" x="473075" y="2128838"/>
          <p14:tracePt t="1715" x="482600" y="2166938"/>
          <p14:tracePt t="1718" x="482600" y="2184400"/>
          <p14:tracePt t="1721" x="482600" y="2193925"/>
          <p14:tracePt t="1723" x="482600" y="2212975"/>
          <p14:tracePt t="1725" x="482600" y="2232025"/>
          <p14:tracePt t="1733" x="492125" y="2279650"/>
          <p14:tracePt t="1735" x="492125" y="2298700"/>
          <p14:tracePt t="1738" x="492125" y="2317750"/>
          <p14:tracePt t="1740" x="492125" y="2327275"/>
          <p14:tracePt t="1743" x="482600" y="2346325"/>
          <p14:tracePt t="1745" x="482600" y="2365375"/>
          <p14:tracePt t="1748" x="482600" y="2384425"/>
          <p14:tracePt t="1750" x="473075" y="2401888"/>
          <p14:tracePt t="1752" x="473075" y="2420938"/>
          <p14:tracePt t="1753" x="473075" y="2449513"/>
          <p14:tracePt t="1756" x="473075" y="2478088"/>
          <p14:tracePt t="1759" x="463550" y="2497138"/>
          <p14:tracePt t="1761" x="463550" y="2535238"/>
          <p14:tracePt t="1763" x="454025" y="2554288"/>
          <p14:tracePt t="1766" x="454025" y="2573338"/>
          <p14:tracePt t="1768" x="444500" y="2601913"/>
          <p14:tracePt t="1771" x="444500" y="2628900"/>
          <p14:tracePt t="1774" x="444500" y="2657475"/>
          <p14:tracePt t="1776" x="444500" y="2667000"/>
          <p14:tracePt t="1780" x="444500" y="2705100"/>
          <p14:tracePt t="1783" x="444500" y="2724150"/>
          <p14:tracePt t="1786" x="425450" y="2781300"/>
          <p14:tracePt t="1789" x="415925" y="2809875"/>
          <p14:tracePt t="1792" x="415925" y="2838450"/>
          <p14:tracePt t="1795" x="415925" y="2857500"/>
          <p14:tracePt t="1799" x="406400" y="2894013"/>
          <p14:tracePt t="1801" x="406400" y="2903538"/>
          <p14:tracePt t="1803" x="406400" y="2922588"/>
          <p14:tracePt t="1806" x="406400" y="2951163"/>
          <p14:tracePt t="1808" x="406400" y="2960688"/>
          <p14:tracePt t="1812" x="406400" y="2998788"/>
          <p14:tracePt t="1815" x="406400" y="3027363"/>
          <p14:tracePt t="1817" x="406400" y="3055938"/>
          <p14:tracePt t="1819" x="406400" y="3074988"/>
          <p14:tracePt t="1822" x="396875" y="3111500"/>
          <p14:tracePt t="1823" x="396875" y="3121025"/>
          <p14:tracePt t="1825" x="396875" y="3140075"/>
          <p14:tracePt t="1826" x="396875" y="3149600"/>
          <p14:tracePt t="1828" x="387350" y="3168650"/>
          <p14:tracePt t="1829" x="387350" y="3178175"/>
          <p14:tracePt t="1831" x="387350" y="3197225"/>
          <p14:tracePt t="1842" x="387350" y="3282950"/>
          <p14:tracePt t="1844" x="377825" y="3302000"/>
          <p14:tracePt t="1846" x="377825" y="3319463"/>
          <p14:tracePt t="1857" x="358775" y="3424238"/>
          <p14:tracePt t="1859" x="358775" y="3443288"/>
          <p14:tracePt t="1861" x="358775" y="3462338"/>
          <p14:tracePt t="1862" x="358775" y="3471863"/>
          <p14:tracePt t="1864" x="358775" y="3490913"/>
          <p14:tracePt t="1866" x="358775" y="3509963"/>
          <p14:tracePt t="1868" x="358775" y="3529013"/>
          <p14:tracePt t="1870" x="358775" y="3556000"/>
          <p14:tracePt t="1871" x="358775" y="3565525"/>
          <p14:tracePt t="1873" x="358775" y="3594100"/>
          <p14:tracePt t="1875" x="358775" y="3613150"/>
          <p14:tracePt t="1876" x="358775" y="3622675"/>
          <p14:tracePt t="1878" x="358775" y="3660775"/>
          <p14:tracePt t="1879" x="358775" y="3670300"/>
          <p14:tracePt t="1881" x="358775" y="3689350"/>
          <p14:tracePt t="1885" x="358775" y="3736975"/>
          <p14:tracePt t="1887" x="358775" y="3765550"/>
          <p14:tracePt t="1889" x="358775" y="3802063"/>
          <p14:tracePt t="1891" x="358775" y="3830638"/>
          <p14:tracePt t="1893" x="358775" y="3859213"/>
          <p14:tracePt t="1894" x="377825" y="3878263"/>
          <p14:tracePt t="1896" x="377825" y="3897313"/>
          <p14:tracePt t="1899" x="387350" y="3954463"/>
          <p14:tracePt t="1901" x="396875" y="3973513"/>
          <p14:tracePt t="1904" x="406400" y="3992563"/>
          <p14:tracePt t="1906" x="406400" y="4010025"/>
          <p14:tracePt t="1908" x="415925" y="4048125"/>
          <p14:tracePt t="1910" x="425450" y="4076700"/>
          <p14:tracePt t="1912" x="434975" y="4114800"/>
          <p14:tracePt t="1914" x="434975" y="4143375"/>
          <p14:tracePt t="1916" x="434975" y="4181475"/>
          <p14:tracePt t="1917" x="434975" y="4210050"/>
          <p14:tracePt t="1919" x="434975" y="4237038"/>
          <p14:tracePt t="1920" x="444500" y="4246563"/>
          <p14:tracePt t="1926" x="482600" y="4341813"/>
          <p14:tracePt t="1929" x="482600" y="4379913"/>
          <p14:tracePt t="1931" x="501650" y="4398963"/>
          <p14:tracePt t="1932" x="501650" y="4408488"/>
          <p14:tracePt t="1934" x="511175" y="4437063"/>
          <p14:tracePt t="1939" x="530225" y="4473575"/>
          <p14:tracePt t="1941" x="530225" y="4492625"/>
          <p14:tracePt t="1943" x="539750" y="4511675"/>
          <p14:tracePt t="1945" x="539750" y="4530725"/>
          <p14:tracePt t="1947" x="549275" y="4549775"/>
          <p14:tracePt t="1949" x="549275" y="4578350"/>
          <p14:tracePt t="1951" x="558800" y="4587875"/>
          <p14:tracePt t="1956" x="576263" y="4625975"/>
          <p14:tracePt t="1958" x="585788" y="4654550"/>
          <p14:tracePt t="1960" x="585788" y="4673600"/>
          <p14:tracePt t="1962" x="595313" y="4700588"/>
          <p14:tracePt t="1964" x="604838" y="4710113"/>
          <p14:tracePt t="1965" x="614363" y="4719638"/>
          <p14:tracePt t="1967" x="614363" y="4738688"/>
          <p14:tracePt t="1968" x="614363" y="4748213"/>
          <p14:tracePt t="1970" x="623888" y="4767263"/>
          <p14:tracePt t="1976" x="652463" y="4824413"/>
          <p14:tracePt t="1978" x="652463" y="4852988"/>
          <p14:tracePt t="1979" x="652463" y="4862513"/>
          <p14:tracePt t="1981" x="661988" y="4881563"/>
          <p14:tracePt t="1982" x="671513" y="4910138"/>
          <p14:tracePt t="1983" x="681038" y="4918075"/>
          <p14:tracePt t="1984" x="700088" y="4927600"/>
          <p14:tracePt t="1986" x="700088" y="4937125"/>
          <p14:tracePt t="1988" x="709613" y="4956175"/>
          <p14:tracePt t="1990" x="738188" y="4984750"/>
          <p14:tracePt t="1992" x="747713" y="5003800"/>
          <p14:tracePt t="1994" x="747713" y="5013325"/>
          <p14:tracePt t="1996" x="776288" y="5032375"/>
          <p14:tracePt t="1998" x="776288" y="5051425"/>
          <p14:tracePt t="2000" x="793750" y="5080000"/>
          <p14:tracePt t="2001" x="793750" y="5099050"/>
          <p14:tracePt t="2003" x="803275" y="5118100"/>
          <p14:tracePt t="2005" x="812800" y="5137150"/>
          <p14:tracePt t="2006" x="822325" y="5164138"/>
          <p14:tracePt t="2008" x="841375" y="5192713"/>
          <p14:tracePt t="2009" x="850900" y="5221288"/>
          <p14:tracePt t="2011" x="860425" y="5240338"/>
          <p14:tracePt t="2012" x="869950" y="5249863"/>
          <p14:tracePt t="2018" x="908050" y="5364163"/>
          <p14:tracePt t="2020" x="936625" y="5381625"/>
          <p14:tracePt t="2022" x="965200" y="5429250"/>
          <p14:tracePt t="2024" x="974725" y="5448300"/>
          <p14:tracePt t="2025" x="984250" y="5457825"/>
          <p14:tracePt t="2027" x="1012825" y="5495925"/>
          <p14:tracePt t="2028" x="1030288" y="5505450"/>
          <p14:tracePt t="2030" x="1049338" y="5514975"/>
          <p14:tracePt t="2038" x="1106488" y="5562600"/>
          <p14:tracePt t="2041" x="1144588" y="5591175"/>
          <p14:tracePt t="2043" x="1173163" y="5608638"/>
          <p14:tracePt t="2045" x="1201738" y="5646738"/>
          <p14:tracePt t="2047" x="1220788" y="5665788"/>
          <p14:tracePt t="2049" x="1239838" y="5684838"/>
          <p14:tracePt t="2051" x="1266825" y="5694363"/>
          <p14:tracePt t="2053" x="1285875" y="5713413"/>
          <p14:tracePt t="2056" x="1295400" y="5722938"/>
          <p14:tracePt t="2058" x="1333500" y="5741988"/>
          <p14:tracePt t="2059" x="1343025" y="5751513"/>
          <p14:tracePt t="2061" x="1362075" y="5761038"/>
          <p14:tracePt t="2062" x="1371600" y="5770563"/>
          <p14:tracePt t="2064" x="1390650" y="5770563"/>
          <p14:tracePt t="2065" x="1400175" y="5780088"/>
          <p14:tracePt t="2072" x="1447800" y="5818188"/>
          <p14:tracePt t="2074" x="1466850" y="5818188"/>
          <p14:tracePt t="2090" x="1570038" y="5864225"/>
          <p14:tracePt t="2092" x="1589088" y="5883275"/>
          <p14:tracePt t="2094" x="1598613" y="5902325"/>
          <p14:tracePt t="2096" x="1617663" y="5902325"/>
          <p14:tracePt t="2098" x="1636713" y="5911850"/>
          <p14:tracePt t="2100" x="1655763" y="5921375"/>
          <p14:tracePt t="2102" x="1665288" y="5930900"/>
          <p14:tracePt t="2109" x="1749425" y="5969000"/>
          <p14:tracePt t="2111" x="1778000" y="5978525"/>
          <p14:tracePt t="2112" x="1787525" y="5988050"/>
          <p14:tracePt t="2123" x="1928813" y="6045200"/>
          <p14:tracePt t="2124" x="1938338" y="6054725"/>
          <p14:tracePt t="2126" x="1966913" y="6054725"/>
          <p14:tracePt t="2127" x="1976438" y="6062663"/>
          <p14:tracePt t="2129" x="2014538" y="6062663"/>
          <p14:tracePt t="2131" x="2043113" y="6081713"/>
          <p14:tracePt t="2133" x="2071688" y="6081713"/>
          <p14:tracePt t="2135" x="2119313" y="6091238"/>
          <p14:tracePt t="2137" x="2146300" y="6100763"/>
          <p14:tracePt t="2140" x="2203450" y="6110288"/>
          <p14:tracePt t="2143" x="2232025" y="6110288"/>
          <p14:tracePt t="2144" x="2270125" y="6110288"/>
          <p14:tracePt t="2146" x="2317750" y="6119813"/>
          <p14:tracePt t="2148" x="2365375" y="6119813"/>
          <p14:tracePt t="2150" x="2420938" y="6119813"/>
          <p14:tracePt t="2152" x="2459038" y="6119813"/>
          <p14:tracePt t="2153" x="2487613" y="6119813"/>
          <p14:tracePt t="2155" x="2525713" y="6119813"/>
          <p14:tracePt t="2157" x="2573338" y="6119813"/>
          <p14:tracePt t="2158" x="2619375" y="6119813"/>
          <p14:tracePt t="2160" x="2647950" y="6119813"/>
          <p14:tracePt t="2161" x="2676525" y="6119813"/>
          <p14:tracePt t="2163" x="2714625" y="6119813"/>
          <p14:tracePt t="2164" x="2743200" y="6119813"/>
          <p14:tracePt t="2166" x="2800350" y="6110288"/>
          <p14:tracePt t="2168" x="2846388" y="6110288"/>
          <p14:tracePt t="2169" x="2884488" y="6110288"/>
          <p14:tracePt t="2171" x="2922588" y="6110288"/>
          <p14:tracePt t="2173" x="2979738" y="6110288"/>
          <p14:tracePt t="2174" x="2998788" y="6110288"/>
          <p14:tracePt t="2182" x="3225800" y="6110288"/>
          <p14:tracePt t="2184" x="3281363" y="6110288"/>
          <p14:tracePt t="2185" x="3319463" y="6110288"/>
          <p14:tracePt t="2187" x="3348038" y="6110288"/>
          <p14:tracePt t="2189" x="3405188" y="6091238"/>
          <p14:tracePt t="2190" x="3424238" y="6091238"/>
          <p14:tracePt t="2191" x="3481388" y="6091238"/>
          <p14:tracePt t="2193" x="3508375" y="6091238"/>
          <p14:tracePt t="2194" x="3536950" y="6091238"/>
          <p14:tracePt t="2195" x="3603625" y="6091238"/>
          <p14:tracePt t="2197" x="3622675" y="6091238"/>
          <p14:tracePt t="2198" x="3641725" y="6091238"/>
          <p14:tracePt t="2200" x="3698875" y="6091238"/>
          <p14:tracePt t="2201" x="3725863" y="6091238"/>
          <p14:tracePt t="2203" x="3783013" y="6091238"/>
          <p14:tracePt t="2205" x="3802063" y="6091238"/>
          <p14:tracePt t="2206" x="3859213" y="6091238"/>
          <p14:tracePt t="2209" x="3925888" y="6091238"/>
          <p14:tracePt t="2210" x="3944938" y="6091238"/>
          <p14:tracePt t="2215" x="4048125" y="6072188"/>
          <p14:tracePt t="2217" x="4086225" y="6072188"/>
          <p14:tracePt t="2219" x="4124325" y="6062663"/>
          <p14:tracePt t="2220" x="4143375" y="6062663"/>
          <p14:tracePt t="2226" x="4217988" y="6045200"/>
          <p14:tracePt t="2228" x="4237038" y="6045200"/>
          <p14:tracePt t="2230" x="4275138" y="6035675"/>
          <p14:tracePt t="2232" x="4294188" y="6026150"/>
          <p14:tracePt t="2234" x="4313238" y="6016625"/>
          <p14:tracePt t="2236" x="4332288" y="6007100"/>
          <p14:tracePt t="2238" x="4341813" y="5988050"/>
          <p14:tracePt t="2240" x="4360863" y="5978525"/>
          <p14:tracePt t="2241" x="4379913" y="5969000"/>
          <p14:tracePt t="2243" x="4389438" y="5940425"/>
          <p14:tracePt t="2247" x="4416425" y="5911850"/>
          <p14:tracePt t="2249" x="4425950" y="5883275"/>
          <p14:tracePt t="2250" x="4435475" y="5873750"/>
          <p14:tracePt t="2252" x="4464050" y="5864225"/>
          <p14:tracePt t="2254" x="4464050" y="5845175"/>
          <p14:tracePt t="2256" x="4473575" y="5789613"/>
          <p14:tracePt t="2258" x="4492625" y="5770563"/>
          <p14:tracePt t="2259" x="4502150" y="5751513"/>
          <p14:tracePt t="2260" x="4502150" y="5713413"/>
          <p14:tracePt t="2262" x="4511675" y="5703888"/>
          <p14:tracePt t="2263" x="4511675" y="5684838"/>
          <p14:tracePt t="2270" x="4540250" y="5562600"/>
          <p14:tracePt t="2273" x="4559300" y="5505450"/>
          <p14:tracePt t="2275" x="4559300" y="5486400"/>
          <p14:tracePt t="2278" x="4559300" y="5429250"/>
          <p14:tracePt t="2279" x="4568825" y="5400675"/>
          <p14:tracePt t="2281" x="4578350" y="5354638"/>
          <p14:tracePt t="2283" x="4587875" y="5326063"/>
          <p14:tracePt t="2285" x="4587875" y="5268913"/>
          <p14:tracePt t="2287" x="4597400" y="5202238"/>
          <p14:tracePt t="2289" x="4597400" y="5164138"/>
          <p14:tracePt t="2291" x="4597400" y="5118100"/>
          <p14:tracePt t="2292" x="4597400" y="5099050"/>
          <p14:tracePt t="2299" x="4597400" y="4965700"/>
          <p14:tracePt t="2300" x="4597400" y="4910138"/>
          <p14:tracePt t="2306" x="4597400" y="4767263"/>
          <p14:tracePt t="2308" x="4587875" y="4729163"/>
          <p14:tracePt t="2309" x="4578350" y="4700588"/>
          <p14:tracePt t="2311" x="4568825" y="4683125"/>
          <p14:tracePt t="2312" x="4559300" y="4673600"/>
          <p14:tracePt t="2324" x="4464050" y="4464050"/>
          <p14:tracePt t="2325" x="4445000" y="4389438"/>
          <p14:tracePt t="2327" x="4416425" y="4322763"/>
          <p14:tracePt t="2329" x="4370388" y="4265613"/>
          <p14:tracePt t="2330" x="4360863" y="4256088"/>
          <p14:tracePt t="2332" x="4313238" y="4200525"/>
          <p14:tracePt t="2334" x="4275138" y="4162425"/>
          <p14:tracePt t="2335" x="4227513" y="4114800"/>
          <p14:tracePt t="2338" x="4179888" y="4076700"/>
          <p14:tracePt t="2340" x="4133850" y="4038600"/>
          <p14:tracePt t="2341" x="4114800" y="4029075"/>
          <p14:tracePt t="2343" x="4057650" y="3983038"/>
          <p14:tracePt t="2344" x="4038600" y="3973513"/>
          <p14:tracePt t="2351" x="3868738" y="3840163"/>
          <p14:tracePt t="2352" x="3830638" y="3811588"/>
          <p14:tracePt t="2354" x="3821113" y="3802063"/>
          <p14:tracePt t="2355" x="3763963" y="3773488"/>
          <p14:tracePt t="2357" x="3708400" y="3717925"/>
          <p14:tracePt t="2359" x="3641725" y="3679825"/>
          <p14:tracePt t="2360" x="3603625" y="3670300"/>
          <p14:tracePt t="2362" x="3527425" y="3622675"/>
          <p14:tracePt t="2364" x="3452813" y="3584575"/>
          <p14:tracePt t="2366" x="3386138" y="3546475"/>
          <p14:tracePt t="2368" x="3309938" y="3490913"/>
          <p14:tracePt t="2369" x="3273425" y="3481388"/>
          <p14:tracePt t="2371" x="3197225" y="3443288"/>
          <p14:tracePt t="2373" x="3121025" y="3405188"/>
          <p14:tracePt t="2375" x="3063875" y="3376613"/>
          <p14:tracePt t="2376" x="3027363" y="3367088"/>
          <p14:tracePt t="2379" x="2913063" y="3328988"/>
          <p14:tracePt t="2381" x="2836863" y="3282950"/>
          <p14:tracePt t="2382" x="2800350" y="3263900"/>
          <p14:tracePt t="2384" x="2724150" y="3216275"/>
          <p14:tracePt t="2385" x="2667000" y="3206750"/>
          <p14:tracePt t="2387" x="2609850" y="3187700"/>
          <p14:tracePt t="2388" x="2554288" y="3159125"/>
          <p14:tracePt t="2390" x="2497138" y="3140075"/>
          <p14:tracePt t="2391" x="2459038" y="3140075"/>
          <p14:tracePt t="2393" x="2373313" y="3111500"/>
          <p14:tracePt t="2394" x="2346325" y="3101975"/>
          <p14:tracePt t="2396" x="2270125" y="3065463"/>
          <p14:tracePt t="2397" x="2232025" y="3065463"/>
          <p14:tracePt t="2399" x="2174875" y="3055938"/>
          <p14:tracePt t="2400" x="2155825" y="3055938"/>
          <p14:tracePt t="2401" x="2081213" y="3027363"/>
          <p14:tracePt t="2403" x="2052638" y="3017838"/>
          <p14:tracePt t="2404" x="2014538" y="2998788"/>
          <p14:tracePt t="2406" x="1957388" y="2989263"/>
          <p14:tracePt t="2407" x="1938338" y="2979738"/>
          <p14:tracePt t="2409" x="1873250" y="2979738"/>
          <p14:tracePt t="2411" x="1835150" y="2979738"/>
          <p14:tracePt t="2413" x="1787525" y="2970213"/>
          <p14:tracePt t="2414" x="1739900" y="2970213"/>
          <p14:tracePt t="2417" x="1684338" y="2970213"/>
          <p14:tracePt t="2419" x="1646238" y="2970213"/>
          <p14:tracePt t="2421" x="1636713" y="2960688"/>
          <p14:tracePt t="2423" x="1570038" y="2960688"/>
          <p14:tracePt t="2424" x="1560513" y="2951163"/>
          <p14:tracePt t="2425" x="1531938" y="2951163"/>
          <p14:tracePt t="2427" x="1503363" y="2951163"/>
          <p14:tracePt t="2428" x="1493838" y="2951163"/>
          <p14:tracePt t="2430" x="1466850" y="2951163"/>
          <p14:tracePt t="2439" x="1314450" y="2922588"/>
          <p14:tracePt t="2441" x="1276350" y="2922588"/>
          <p14:tracePt t="2442" x="1247775" y="2903538"/>
          <p14:tracePt t="2444" x="1230313" y="2903538"/>
          <p14:tracePt t="2445" x="1220788" y="2903538"/>
          <p14:tracePt t="2447" x="1173163" y="2894013"/>
          <p14:tracePt t="2448" x="1154113" y="2894013"/>
          <p14:tracePt t="2449" x="1106488" y="2884488"/>
          <p14:tracePt t="2451" x="1096963" y="2884488"/>
          <p14:tracePt t="2452" x="1077913" y="2884488"/>
          <p14:tracePt t="2462" x="927100" y="2865438"/>
          <p14:tracePt t="2464" x="917575" y="2865438"/>
          <p14:tracePt t="2465" x="889000" y="2865438"/>
          <p14:tracePt t="2467" x="860425" y="2865438"/>
          <p14:tracePt t="2468" x="850900" y="2865438"/>
          <p14:tracePt t="2470" x="831850" y="2865438"/>
          <p14:tracePt t="2471" x="822325" y="2865438"/>
          <p14:tracePt t="2472" x="812800" y="2865438"/>
          <p14:tracePt t="2478" x="776288" y="2865438"/>
          <p14:tracePt t="2489" x="728663" y="2865438"/>
          <p14:tracePt t="2490" x="719138" y="2865438"/>
          <p14:tracePt t="2506" x="681038" y="2884488"/>
          <p14:tracePt t="2507" x="671513" y="2884488"/>
          <p14:tracePt t="2508" x="671513" y="2894013"/>
          <p14:tracePt t="2522" x="652463" y="2922588"/>
          <p14:tracePt t="2523" x="652463" y="2932113"/>
          <p14:tracePt t="2524" x="652463" y="2941638"/>
          <p14:tracePt t="2538" x="652463" y="3036888"/>
          <p14:tracePt t="2540" x="652463" y="3046413"/>
          <p14:tracePt t="2556" x="728663" y="3216275"/>
          <p14:tracePt t="2558" x="747713" y="3254375"/>
          <p14:tracePt t="2559" x="766763" y="3282950"/>
          <p14:tracePt t="2561" x="785813" y="3302000"/>
          <p14:tracePt t="2562" x="785813" y="3311525"/>
          <p14:tracePt t="2572" x="889000" y="3395663"/>
          <p14:tracePt t="2574" x="908050" y="3414713"/>
          <p14:tracePt t="2575" x="917575" y="3424238"/>
          <p14:tracePt t="2577" x="936625" y="3443288"/>
          <p14:tracePt t="2578" x="936625" y="3452813"/>
          <p14:tracePt t="2580" x="965200" y="3471863"/>
          <p14:tracePt t="2581" x="984250" y="3490913"/>
          <p14:tracePt t="2582" x="1003300" y="3519488"/>
          <p14:tracePt t="2584" x="1012825" y="3529013"/>
          <p14:tracePt t="2585" x="1020763" y="3556000"/>
          <p14:tracePt t="2586" x="1039813" y="3565525"/>
          <p14:tracePt t="2588" x="1058863" y="3584575"/>
          <p14:tracePt t="2589" x="1068388" y="3584575"/>
          <p14:tracePt t="2590" x="1077913" y="3594100"/>
          <p14:tracePt t="2591" x="1087438" y="3603625"/>
          <p14:tracePt t="2592" x="1096963" y="3613150"/>
          <p14:tracePt t="2598" x="1154113" y="3641725"/>
          <p14:tracePt t="2600" x="1173163" y="3651250"/>
          <p14:tracePt t="2602" x="1182688" y="3651250"/>
          <p14:tracePt t="2603" x="1182688" y="3660775"/>
          <p14:tracePt t="2610" x="1211263" y="3670300"/>
          <p14:tracePt t="2641" x="1220788" y="3670300"/>
          <p14:tracePt t="2655" x="1230313" y="3670300"/>
          <p14:tracePt t="2656" x="1239838" y="3670300"/>
          <p14:tracePt t="2658" x="1247775" y="3670300"/>
          <p14:tracePt t="2672" x="1295400" y="3670300"/>
          <p14:tracePt t="2690" x="1295400" y="3660775"/>
          <p14:tracePt t="2692" x="1304925" y="3660775"/>
          <p14:tracePt t="2706" x="1314450" y="3622675"/>
          <p14:tracePt t="2708" x="1323975" y="3603625"/>
          <p14:tracePt t="2710" x="1323975" y="3584575"/>
          <p14:tracePt t="2722" x="1333500" y="3509963"/>
          <p14:tracePt t="2724" x="1343025" y="3500438"/>
          <p14:tracePt t="2725" x="1343025" y="3490913"/>
          <p14:tracePt t="2726" x="1343025" y="3481388"/>
          <p14:tracePt t="2738" x="1352550" y="3452813"/>
          <p14:tracePt t="2755" x="1362075" y="3367088"/>
          <p14:tracePt t="2757" x="1371600" y="3348038"/>
          <p14:tracePt t="2758" x="1371600" y="3338513"/>
          <p14:tracePt t="2759" x="1371600" y="3319463"/>
          <p14:tracePt t="2761" x="1371600" y="3302000"/>
          <p14:tracePt t="2763" x="1371600" y="3282950"/>
          <p14:tracePt t="2765" x="1371600" y="3263900"/>
          <p14:tracePt t="2766" x="1371600" y="3235325"/>
          <p14:tracePt t="2767" x="1381125" y="3235325"/>
          <p14:tracePt t="2769" x="1381125" y="3206750"/>
          <p14:tracePt t="2773" x="1381125" y="3187700"/>
          <p14:tracePt t="2788" x="1381125" y="3178175"/>
          <p14:tracePt t="2805" x="1381125" y="3130550"/>
          <p14:tracePt t="2822" x="1381125" y="3101975"/>
          <p14:tracePt t="2839" x="1381125" y="3055938"/>
          <p14:tracePt t="2856" x="1390650" y="2989263"/>
          <p14:tracePt t="2857" x="1390650" y="2979738"/>
          <p14:tracePt t="2872" x="1390650" y="2951163"/>
          <p14:tracePt t="2874" x="1390650" y="2941638"/>
          <p14:tracePt t="2889" x="1390650" y="2894013"/>
          <p14:tracePt t="2906" x="1371600" y="2847975"/>
          <p14:tracePt t="2922" x="1362075" y="2838450"/>
          <p14:tracePt t="2989" x="1352550" y="2838450"/>
          <p14:tracePt t="3022" x="1352550" y="2809875"/>
          <p14:tracePt t="3024" x="1352550" y="2790825"/>
          <p14:tracePt t="3039" x="1362075" y="2733675"/>
          <p14:tracePt t="3056" x="1381125" y="2686050"/>
          <p14:tracePt t="3071" x="1381125" y="2667000"/>
          <p14:tracePt t="3088" x="1390650" y="2647950"/>
          <p14:tracePt t="3329" x="1400175" y="2647950"/>
          <p14:tracePt t="3374" x="1400175" y="2638425"/>
          <p14:tracePt t="3379" x="1400175" y="2628900"/>
          <p14:tracePt t="3387" x="1400175" y="2620963"/>
          <p14:tracePt t="3404" x="1362075" y="2582863"/>
          <p14:tracePt t="3421" x="1343025" y="2573338"/>
          <p14:tracePt t="3437" x="1333500" y="2573338"/>
          <p14:tracePt t="3454" x="1323975" y="2573338"/>
          <p14:tracePt t="3471" x="1314450" y="2573338"/>
          <p14:tracePt t="4277" x="1304925" y="2573338"/>
          <p14:tracePt t="4433" x="1295400" y="2573338"/>
          <p14:tracePt t="4450" x="1285875" y="2573338"/>
          <p14:tracePt t="4464" x="1276350" y="2573338"/>
          <p14:tracePt t="4554" x="1266825" y="2554288"/>
          <p14:tracePt t="4557" x="1266825" y="2544763"/>
          <p14:tracePt t="4559" x="1247775" y="2535238"/>
          <p14:tracePt t="4561" x="1247775" y="2525713"/>
          <p14:tracePt t="4563" x="1239838" y="2506663"/>
          <p14:tracePt t="4568" x="1239838" y="2497138"/>
          <p14:tracePt t="4587" x="1220788" y="2439988"/>
          <p14:tracePt t="4604" x="1211263" y="2439988"/>
          <p14:tracePt t="4690" x="1211263" y="2449513"/>
          <p14:tracePt t="4696" x="1220788" y="2468563"/>
          <p14:tracePt t="4699" x="1220788" y="2478088"/>
          <p14:tracePt t="4705" x="1220788" y="2506663"/>
          <p14:tracePt t="4721" x="1220788" y="2554288"/>
          <p14:tracePt t="4737" x="1230313" y="2620963"/>
          <p14:tracePt t="4738" x="1230313" y="2638425"/>
          <p14:tracePt t="4754" x="1257300" y="2714625"/>
          <p14:tracePt t="4756" x="1257300" y="2743200"/>
          <p14:tracePt t="4758" x="1257300" y="2752725"/>
          <p14:tracePt t="4770" x="1295400" y="2828925"/>
          <p14:tracePt t="4772" x="1295400" y="2838450"/>
          <p14:tracePt t="4788" x="1333500" y="2903538"/>
          <p14:tracePt t="4789" x="1333500" y="2913063"/>
          <p14:tracePt t="4790" x="1343025" y="2922588"/>
          <p14:tracePt t="4803" x="1352550" y="2941638"/>
          <p14:tracePt t="4806" x="1362075" y="2960688"/>
          <p14:tracePt t="4821" x="1371600" y="2970213"/>
          <p14:tracePt t="4838" x="1371600" y="2979738"/>
          <p14:tracePt t="4871" x="1419225" y="2979738"/>
          <p14:tracePt t="4872" x="1428750" y="2989263"/>
          <p14:tracePt t="4887" x="1466850" y="2989263"/>
          <p14:tracePt t="4888" x="1474788" y="2989263"/>
          <p14:tracePt t="4904" x="1522413" y="2989263"/>
          <p14:tracePt t="4920" x="1579563" y="2989263"/>
          <p14:tracePt t="4937" x="1627188" y="2970213"/>
          <p14:tracePt t="4938" x="1646238" y="2970213"/>
          <p14:tracePt t="4954" x="1693863" y="2960688"/>
          <p14:tracePt t="4955" x="1701800" y="2960688"/>
          <p14:tracePt t="4957" x="1711325" y="2960688"/>
          <p14:tracePt t="4970" x="1739900" y="2951163"/>
          <p14:tracePt t="4971" x="1749425" y="2951163"/>
          <p14:tracePt t="4986" x="1778000" y="2951163"/>
          <p14:tracePt t="5004" x="1787525" y="2951163"/>
          <p14:tracePt t="5021" x="1787525" y="2941638"/>
          <p14:tracePt t="5087" x="1797050" y="2941638"/>
          <p14:tracePt t="5424" x="1797050" y="2932113"/>
          <p14:tracePt t="5436" x="1797050" y="2894013"/>
          <p14:tracePt t="5453" x="1806575" y="2838450"/>
          <p14:tracePt t="5454" x="1806575" y="2828925"/>
          <p14:tracePt t="5470" x="1787525" y="2762250"/>
          <p14:tracePt t="5471" x="1787525" y="2752725"/>
          <p14:tracePt t="5486" x="1787525" y="2743200"/>
          <p14:tracePt t="5545" x="1787525" y="2752725"/>
          <p14:tracePt t="5550" x="1797050" y="2771775"/>
          <p14:tracePt t="5554" x="1797050" y="2781300"/>
          <p14:tracePt t="5569" x="1816100" y="2809875"/>
          <p14:tracePt t="5623" x="1806575" y="2809875"/>
          <p14:tracePt t="5628" x="1787525" y="2819400"/>
          <p14:tracePt t="5635" x="1739900" y="2800350"/>
          <p14:tracePt t="5636" x="1711325" y="2790825"/>
          <p14:tracePt t="5637" x="1701800" y="2790825"/>
          <p14:tracePt t="5638" x="1693863" y="2781300"/>
          <p14:tracePt t="5653" x="1560513" y="2705100"/>
          <p14:tracePt t="5654" x="1550988" y="2695575"/>
          <p14:tracePt t="5686" x="1493838" y="2686050"/>
          <p14:tracePt t="5703" x="1466850" y="2686050"/>
          <p14:tracePt t="5704" x="1457325" y="2686050"/>
          <p14:tracePt t="5719" x="1428750" y="2686050"/>
          <p14:tracePt t="5721" x="1419225" y="2695575"/>
          <p14:tracePt t="5737" x="1390650" y="2705100"/>
          <p14:tracePt t="5738" x="1381125" y="2705100"/>
          <p14:tracePt t="5755" x="1371600" y="2705100"/>
          <p14:tracePt t="5769" x="1371600" y="2714625"/>
          <p14:tracePt t="5771" x="1362075" y="2714625"/>
          <p14:tracePt t="5785" x="1323975" y="2714625"/>
          <p14:tracePt t="5803" x="1247775" y="2686050"/>
          <p14:tracePt t="5804" x="1239838" y="2686050"/>
          <p14:tracePt t="5818" x="1230313" y="2667000"/>
          <p14:tracePt t="5920" x="1239838" y="2667000"/>
          <p14:tracePt t="5928" x="1247775" y="2667000"/>
          <p14:tracePt t="5935" x="1257300" y="2667000"/>
          <p14:tracePt t="5953" x="1276350" y="2676525"/>
          <p14:tracePt t="5954" x="1285875" y="2686050"/>
          <p14:tracePt t="5956" x="1295400" y="2686050"/>
          <p14:tracePt t="5969" x="1314450" y="2733675"/>
          <p14:tracePt t="5986" x="1352550" y="2800350"/>
          <p14:tracePt t="5987" x="1352550" y="2819400"/>
          <p14:tracePt t="6002" x="1362075" y="2874963"/>
          <p14:tracePt t="6004" x="1362075" y="2884488"/>
          <p14:tracePt t="6018" x="1390650" y="2951163"/>
          <p14:tracePt t="6019" x="1390650" y="2960688"/>
          <p14:tracePt t="6036" x="1428750" y="3027363"/>
          <p14:tracePt t="6037" x="1438275" y="3036888"/>
          <p14:tracePt t="6052" x="1493838" y="3092450"/>
          <p14:tracePt t="6054" x="1512888" y="3101975"/>
          <p14:tracePt t="6055" x="1512888" y="3111500"/>
          <p14:tracePt t="6056" x="1522413" y="3111500"/>
          <p14:tracePt t="6068" x="1598613" y="3168650"/>
          <p14:tracePt t="6070" x="1617663" y="3168650"/>
          <p14:tracePt t="6071" x="1636713" y="3168650"/>
          <p14:tracePt t="6072" x="1646238" y="3178175"/>
          <p14:tracePt t="6073" x="1655763" y="3187700"/>
          <p14:tracePt t="6085" x="1825625" y="3225800"/>
          <p14:tracePt t="6102" x="2327275" y="3433763"/>
          <p14:tracePt t="6104" x="2459038" y="3462338"/>
          <p14:tracePt t="6105" x="2497138" y="3471863"/>
          <p14:tracePt t="6118" x="3471863" y="3670300"/>
          <p14:tracePt t="6120" x="3679825" y="3708400"/>
          <p14:tracePt t="6122" x="4057650" y="3773488"/>
          <p14:tracePt t="6123" x="4198938" y="3792538"/>
          <p14:tracePt t="6124" x="4483100" y="3859213"/>
          <p14:tracePt t="6126" x="4616450" y="3897313"/>
          <p14:tracePt t="6127" x="4786313" y="3935413"/>
          <p14:tracePt t="6129" x="5070475" y="4000500"/>
          <p14:tracePt t="6130" x="5230813" y="4019550"/>
          <p14:tracePt t="6131" x="5410200" y="4076700"/>
          <p14:tracePt t="6136" x="6261100" y="4219575"/>
          <p14:tracePt t="6152" x="8937625" y="4578350"/>
          <p14:tracePt t="6154" x="9212263" y="4616450"/>
          <p14:tracePt t="6155" x="9355138" y="4616450"/>
          <p14:tracePt t="6157" x="9628188" y="4616450"/>
          <p14:tracePt t="6158" x="9742488" y="4635500"/>
          <p14:tracePt t="6168" x="10725150" y="4729163"/>
          <p14:tracePt t="6169" x="10915650" y="4748213"/>
          <p14:tracePt t="6170" x="10980738" y="4757738"/>
          <p14:tracePt t="6172" x="11171238" y="4776788"/>
          <p14:tracePt t="6173" x="11264900" y="4795838"/>
          <p14:tracePt t="6174" x="11322050" y="4795838"/>
          <p14:tracePt t="6397" x="12144375" y="4795838"/>
          <p14:tracePt t="6399" x="12096750" y="4776788"/>
          <p14:tracePt t="6401" x="12087225" y="4767263"/>
          <p14:tracePt t="6402" x="12060238" y="4767263"/>
          <p14:tracePt t="6404" x="12041188" y="4767263"/>
          <p14:tracePt t="6410" x="11993563" y="4757738"/>
          <p14:tracePt t="6412" x="11984038" y="4748213"/>
          <p14:tracePt t="6413" x="11974513" y="4748213"/>
          <p14:tracePt t="6419" x="11955463" y="4748213"/>
          <p14:tracePt t="6420" x="11945938" y="4738688"/>
          <p14:tracePt t="6422" x="11926888" y="4738688"/>
          <p14:tracePt t="6435" x="11879263" y="4719638"/>
          <p14:tracePt t="6437" x="11860213" y="4710113"/>
          <p14:tracePt t="6451" x="11823700" y="4691063"/>
          <p14:tracePt t="6453" x="11814175" y="4683125"/>
          <p14:tracePt t="6486" x="11747500" y="4418013"/>
          <p14:tracePt t="6488" x="11747500" y="4398963"/>
          <p14:tracePt t="6502" x="11728450" y="4332288"/>
          <p14:tracePt t="6504" x="11728450" y="4322763"/>
          <p14:tracePt t="6519" x="11709400" y="4256088"/>
          <p14:tracePt t="6521" x="11709400" y="4246563"/>
          <p14:tracePt t="6536" x="11699875" y="4200525"/>
          <p14:tracePt t="6552" x="11699875" y="4171950"/>
          <p14:tracePt t="6553" x="11699875" y="4162425"/>
          <p14:tracePt t="6569" x="11699875" y="4133850"/>
          <p14:tracePt t="6585" x="11680825" y="4095750"/>
          <p14:tracePt t="6586" x="11680825" y="4086225"/>
          <p14:tracePt t="6588" x="11680825" y="4076700"/>
          <p14:tracePt t="6590" x="11671300" y="4076700"/>
          <p14:tracePt t="6591" x="11671300" y="4067175"/>
          <p14:tracePt t="6601" x="11652250" y="4048125"/>
          <p14:tracePt t="6619" x="11633200" y="4019550"/>
          <p14:tracePt t="6635" x="11615738" y="4000500"/>
          <p14:tracePt t="6636" x="11606213" y="4000500"/>
          <p14:tracePt t="6637" x="11596688" y="4000500"/>
          <p14:tracePt t="6652" x="11549063" y="3963988"/>
          <p14:tracePt t="6653" x="11539538" y="3954463"/>
          <p14:tracePt t="6668" x="11453813" y="3849688"/>
          <p14:tracePt t="6669" x="11444288" y="3840163"/>
          <p14:tracePt t="6671" x="11425238" y="3821113"/>
          <p14:tracePt t="6673" x="11425238" y="3802063"/>
          <p14:tracePt t="6675" x="11406188" y="3792538"/>
          <p14:tracePt t="6676" x="11406188" y="3783013"/>
          <p14:tracePt t="6678" x="11388725" y="3756025"/>
          <p14:tracePt t="6679" x="11388725" y="3746500"/>
          <p14:tracePt t="6681" x="11369675" y="3736975"/>
          <p14:tracePt t="6682" x="11369675" y="3727450"/>
          <p14:tracePt t="6684" x="11360150" y="3717925"/>
          <p14:tracePt t="6685" x="11350625" y="3679825"/>
          <p14:tracePt t="6686" x="11341100" y="3679825"/>
          <p14:tracePt t="6692" x="11322050" y="3651250"/>
          <p14:tracePt t="6701" x="11274425" y="3603625"/>
          <p14:tracePt t="6703" x="11264900" y="3584575"/>
          <p14:tracePt t="6704" x="11255375" y="3565525"/>
          <p14:tracePt t="6706" x="11245850" y="3556000"/>
          <p14:tracePt t="6707" x="11236325" y="3546475"/>
          <p14:tracePt t="6719" x="11152188" y="3481388"/>
          <p14:tracePt t="6720" x="11142663" y="3481388"/>
          <p14:tracePt t="6735" x="11114088" y="3471863"/>
          <p14:tracePt t="6736" x="11104563" y="3471863"/>
          <p14:tracePt t="6752" x="11047413" y="3471863"/>
          <p14:tracePt t="6753" x="11037888" y="3471863"/>
          <p14:tracePt t="6754" x="11028363" y="3471863"/>
          <p14:tracePt t="6769" x="10961688" y="3471863"/>
          <p14:tracePt t="6771" x="10944225" y="3471863"/>
          <p14:tracePt t="6773" x="10934700" y="3481388"/>
          <p14:tracePt t="6774" x="10925175" y="3481388"/>
          <p14:tracePt t="6786" x="10868025" y="3500438"/>
          <p14:tracePt t="6787" x="10848975" y="3500438"/>
          <p14:tracePt t="6789" x="10839450" y="3500438"/>
          <p14:tracePt t="6802" x="10772775" y="3529013"/>
          <p14:tracePt t="6818" x="10725150" y="3556000"/>
          <p14:tracePt t="6835" x="10688638" y="3584575"/>
          <p14:tracePt t="6837" x="10688638" y="3594100"/>
          <p14:tracePt t="6838" x="10688638" y="3603625"/>
          <p14:tracePt t="6853" x="10688638" y="3651250"/>
          <p14:tracePt t="6854" x="10688638" y="3660775"/>
          <p14:tracePt t="6856" x="10679113" y="3670300"/>
          <p14:tracePt t="6858" x="10679113" y="3679825"/>
          <p14:tracePt t="6871" x="10679113" y="3756025"/>
          <p14:tracePt t="6873" x="10679113" y="3773488"/>
          <p14:tracePt t="6874" x="10679113" y="3783013"/>
          <p14:tracePt t="6885" x="10679113" y="3849688"/>
          <p14:tracePt t="6887" x="10679113" y="3868738"/>
          <p14:tracePt t="6890" x="10679113" y="3878263"/>
          <p14:tracePt t="6892" x="10688638" y="3897313"/>
          <p14:tracePt t="6895" x="10688638" y="3916363"/>
          <p14:tracePt t="6898" x="10688638" y="3925888"/>
          <p14:tracePt t="6902" x="10688638" y="3944938"/>
          <p14:tracePt t="6904" x="10698163" y="3963988"/>
          <p14:tracePt t="6907" x="10698163" y="3973513"/>
          <p14:tracePt t="6909" x="10698163" y="3983038"/>
          <p14:tracePt t="6912" x="10698163" y="3992563"/>
          <p14:tracePt t="6944" x="10707688" y="3992563"/>
          <p14:tracePt t="6973" x="10717213" y="3983038"/>
          <p14:tracePt t="6979" x="10725150" y="3954463"/>
          <p14:tracePt t="6982" x="10725150" y="3944938"/>
          <p14:tracePt t="6989" x="10734675" y="3916363"/>
          <p14:tracePt t="6992" x="10744200" y="3916363"/>
          <p14:tracePt t="6994" x="10744200" y="3906838"/>
          <p14:tracePt t="7001" x="10753725" y="3878263"/>
          <p14:tracePt t="7003" x="10753725" y="3868738"/>
          <p14:tracePt t="7019" x="10772775" y="3811588"/>
          <p14:tracePt t="7036" x="10782300" y="3783013"/>
          <p14:tracePt t="7052" x="10782300" y="3773488"/>
          <p14:tracePt t="7111" x="10801350" y="3783013"/>
          <p14:tracePt t="7113" x="10801350" y="3792538"/>
          <p14:tracePt t="7115" x="10801350" y="3811588"/>
          <p14:tracePt t="7117" x="10810875" y="3811588"/>
          <p14:tracePt t="7119" x="10810875" y="3830638"/>
          <p14:tracePt t="7121" x="10810875" y="3840163"/>
          <p14:tracePt t="7123" x="10810875" y="3849688"/>
          <p14:tracePt t="7130" x="10820400" y="3897313"/>
          <p14:tracePt t="7133" x="10829925" y="3906838"/>
          <p14:tracePt t="7140" x="10839450" y="3963988"/>
          <p14:tracePt t="7143" x="10848975" y="3973513"/>
          <p14:tracePt t="7153" x="10877550" y="4067175"/>
          <p14:tracePt t="7156" x="10877550" y="4086225"/>
          <p14:tracePt t="7159" x="10877550" y="4095750"/>
          <p14:tracePt t="7161" x="10877550" y="4114800"/>
          <p14:tracePt t="7169" x="10887075" y="4143375"/>
          <p14:tracePt t="7186" x="10906125" y="4294188"/>
          <p14:tracePt t="7188" x="10915650" y="4341813"/>
          <p14:tracePt t="7191" x="10915650" y="4379913"/>
          <p14:tracePt t="7194" x="10925175" y="4418013"/>
          <p14:tracePt t="7196" x="10925175" y="4446588"/>
          <p14:tracePt t="7199" x="10934700" y="4473575"/>
          <p14:tracePt t="7202" x="10944225" y="4502150"/>
          <p14:tracePt t="7205" x="10944225" y="4521200"/>
          <p14:tracePt t="7207" x="10952163" y="4549775"/>
          <p14:tracePt t="7210" x="10952163" y="4578350"/>
          <p14:tracePt t="7212" x="10952163" y="4616450"/>
          <p14:tracePt t="7214" x="10952163" y="4645025"/>
          <p14:tracePt t="7217" x="10971213" y="4691063"/>
          <p14:tracePt t="7221" x="10980738" y="4757738"/>
          <p14:tracePt t="7225" x="10980738" y="4824413"/>
          <p14:tracePt t="7228" x="10990263" y="4872038"/>
          <p14:tracePt t="7232" x="10990263" y="4927600"/>
          <p14:tracePt t="7238" x="10999788" y="5022850"/>
          <p14:tracePt t="7240" x="11009313" y="5080000"/>
          <p14:tracePt t="7242" x="11009313" y="5127625"/>
          <p14:tracePt t="7245" x="11018838" y="5183188"/>
          <p14:tracePt t="7248" x="11028363" y="5221288"/>
          <p14:tracePt t="7250" x="11028363" y="5240338"/>
          <p14:tracePt t="7253" x="11028363" y="5297488"/>
          <p14:tracePt t="7256" x="11047413" y="5372100"/>
          <p14:tracePt t="7259" x="11056938" y="5419725"/>
          <p14:tracePt t="7262" x="11066463" y="5476875"/>
          <p14:tracePt t="7263" x="11066463" y="5495925"/>
          <p14:tracePt t="7265" x="11066463" y="5514975"/>
          <p14:tracePt t="7267" x="11075988" y="5534025"/>
          <p14:tracePt t="7269" x="11075988" y="5591175"/>
          <p14:tracePt t="7270" x="11075988" y="5608638"/>
          <p14:tracePt t="7272" x="11085513" y="5646738"/>
          <p14:tracePt t="7274" x="11085513" y="5684838"/>
          <p14:tracePt t="7275" x="11095038" y="5703888"/>
          <p14:tracePt t="7277" x="11095038" y="5751513"/>
          <p14:tracePt t="7278" x="11095038" y="5770563"/>
          <p14:tracePt t="7280" x="11104563" y="5808663"/>
          <p14:tracePt t="7283" x="11104563" y="5854700"/>
          <p14:tracePt t="7286" x="11114088" y="5892800"/>
          <p14:tracePt t="7289" x="11123613" y="5911850"/>
          <p14:tracePt t="7295" x="11142663" y="5969000"/>
          <p14:tracePt t="7297" x="11142663" y="6007100"/>
          <p14:tracePt t="7299" x="11142663" y="6045200"/>
          <p14:tracePt t="7301" x="11161713" y="6062663"/>
          <p14:tracePt t="7303" x="11161713" y="6100763"/>
          <p14:tracePt t="7305" x="11161713" y="6119813"/>
          <p14:tracePt t="7307" x="11161713" y="6148388"/>
          <p14:tracePt t="7309" x="11171238" y="6157913"/>
          <p14:tracePt t="7311" x="11171238" y="6176963"/>
          <p14:tracePt t="7312" x="11171238" y="6186488"/>
          <p14:tracePt t="7313" x="11179175" y="6196013"/>
          <p14:tracePt t="7319" x="11188700" y="6234113"/>
          <p14:tracePt t="7335" x="11207750" y="6299200"/>
          <p14:tracePt t="7336" x="11207750" y="6308725"/>
          <p14:tracePt t="7351" x="11217275" y="6318250"/>
          <p14:tracePt t="7369" x="11226800" y="6327775"/>
          <p14:tracePt t="7386" x="11226800" y="6337300"/>
          <p14:tracePt t="7446" x="11226800" y="6327775"/>
          <p14:tracePt t="7458" x="11226800" y="6318250"/>
          <p14:tracePt t="7462" x="11207750" y="6289675"/>
          <p14:tracePt t="7466" x="11207750" y="6281738"/>
          <p14:tracePt t="7476" x="11188700" y="6243638"/>
          <p14:tracePt t="7478" x="11188700" y="6224588"/>
          <p14:tracePt t="7484" x="11171238" y="6196013"/>
          <p14:tracePt t="7489" x="11171238" y="6167438"/>
          <p14:tracePt t="7491" x="11152188" y="6157913"/>
          <p14:tracePt t="7502" x="11142663" y="6100763"/>
          <p14:tracePt t="7505" x="11142663" y="6081713"/>
          <p14:tracePt t="7508" x="11142663" y="6054725"/>
          <p14:tracePt t="7511" x="11142663" y="6035675"/>
          <p14:tracePt t="7513" x="11133138" y="6016625"/>
          <p14:tracePt t="7521" x="11123613" y="5969000"/>
          <p14:tracePt t="7524" x="11123613" y="5949950"/>
          <p14:tracePt t="7528" x="11123613" y="5902325"/>
          <p14:tracePt t="7530" x="11123613" y="5883275"/>
          <p14:tracePt t="7531" x="11123613" y="5873750"/>
          <p14:tracePt t="7532" x="11123613" y="5864225"/>
          <p14:tracePt t="7537" x="11114088" y="5789613"/>
          <p14:tracePt t="7539" x="11114088" y="5780088"/>
          <p14:tracePt t="7553" x="11114088" y="5694363"/>
          <p14:tracePt t="7555" x="11114088" y="5665788"/>
          <p14:tracePt t="7557" x="11114088" y="5637213"/>
          <p14:tracePt t="7560" x="11114088" y="5581650"/>
          <p14:tracePt t="7562" x="11114088" y="5562600"/>
          <p14:tracePt t="7566" x="11114088" y="5524500"/>
          <p14:tracePt t="7569" x="11114088" y="5476875"/>
          <p14:tracePt t="7572" x="11114088" y="5438775"/>
          <p14:tracePt t="7575" x="11104563" y="5391150"/>
          <p14:tracePt t="7577" x="11104563" y="5372100"/>
          <p14:tracePt t="7579" x="11095038" y="5354638"/>
          <p14:tracePt t="7584" x="11085513" y="5287963"/>
          <p14:tracePt t="7587" x="11075988" y="5259388"/>
          <p14:tracePt t="7589" x="11075988" y="5230813"/>
          <p14:tracePt t="7594" x="11066463" y="5192713"/>
          <p14:tracePt t="7601" x="11056938" y="5154613"/>
          <p14:tracePt t="7603" x="11056938" y="5137150"/>
          <p14:tracePt t="7618" x="11037888" y="5070475"/>
          <p14:tracePt t="7635" x="11037888" y="5060950"/>
          <p14:tracePt t="7652" x="11037888" y="5051425"/>
          <p14:tracePt t="7685" x="11037888" y="5022850"/>
          <p14:tracePt t="7690" x="11037888" y="4975225"/>
          <p14:tracePt t="7692" x="11037888" y="4965700"/>
          <p14:tracePt t="7695" x="11047413" y="4946650"/>
          <p14:tracePt t="7704" x="11056938" y="4891088"/>
          <p14:tracePt t="7705" x="11056938" y="4872038"/>
          <p14:tracePt t="7708" x="11066463" y="4843463"/>
          <p14:tracePt t="7710" x="11075988" y="4814888"/>
          <p14:tracePt t="7712" x="11075988" y="4776788"/>
          <p14:tracePt t="7714" x="11085513" y="4748213"/>
          <p14:tracePt t="7716" x="11085513" y="4738688"/>
          <p14:tracePt t="7718" x="11095038" y="4691063"/>
          <p14:tracePt t="7722" x="11095038" y="4645025"/>
          <p14:tracePt t="7724" x="11104563" y="4587875"/>
          <p14:tracePt t="7727" x="11104563" y="4559300"/>
          <p14:tracePt t="7730" x="11114088" y="4502150"/>
          <p14:tracePt t="7731" x="11114088" y="4492625"/>
          <p14:tracePt t="7732" x="11114088" y="4483100"/>
          <p14:tracePt t="7734" x="11114088" y="4446588"/>
          <p14:tracePt t="7735" x="11114088" y="4437063"/>
          <p14:tracePt t="7737" x="11133138" y="4408488"/>
          <p14:tracePt t="7739" x="11133138" y="4370388"/>
          <p14:tracePt t="7740" x="11133138" y="4351338"/>
          <p14:tracePt t="7742" x="11133138" y="4322763"/>
          <p14:tracePt t="7744" x="11133138" y="4294188"/>
          <p14:tracePt t="7746" x="11142663" y="4275138"/>
          <p14:tracePt t="7748" x="11142663" y="4229100"/>
          <p14:tracePt t="7756" x="11142663" y="4210050"/>
          <p14:tracePt t="7757" x="11142663" y="4200525"/>
          <p14:tracePt t="7767" x="11142663" y="4162425"/>
          <p14:tracePt t="7785" x="11142663" y="4133850"/>
          <p14:tracePt t="7869" x="11142663" y="4171950"/>
          <p14:tracePt t="7873" x="11152188" y="4191000"/>
          <p14:tracePt t="7876" x="11152188" y="4200525"/>
          <p14:tracePt t="7887" x="11152188" y="4229100"/>
          <p14:tracePt t="7890" x="11152188" y="4256088"/>
          <p14:tracePt t="7894" x="11152188" y="4284663"/>
          <p14:tracePt t="7897" x="11152188" y="4313238"/>
          <p14:tracePt t="7899" x="11152188" y="4322763"/>
          <p14:tracePt t="7901" x="11152188" y="4332288"/>
          <p14:tracePt t="7905" x="11152188" y="4370388"/>
          <p14:tracePt t="7908" x="11152188" y="4427538"/>
          <p14:tracePt t="7910" x="11142663" y="4437063"/>
          <p14:tracePt t="7911" x="11142663" y="4456113"/>
          <p14:tracePt t="7912" x="11142663" y="4502150"/>
          <p14:tracePt t="7913" x="11142663" y="4511675"/>
          <p14:tracePt t="7915" x="11142663" y="4540250"/>
          <p14:tracePt t="7917" x="11142663" y="4568825"/>
          <p14:tracePt t="7919" x="11142663" y="4616450"/>
          <p14:tracePt t="7920" x="11142663" y="4625975"/>
          <p14:tracePt t="7922" x="11142663" y="4673600"/>
          <p14:tracePt t="7923" x="11142663" y="4691063"/>
          <p14:tracePt t="7927" x="11142663" y="4748213"/>
          <p14:tracePt t="7929" x="11142663" y="4786313"/>
          <p14:tracePt t="7931" x="11142663" y="4824413"/>
          <p14:tracePt t="7933" x="11142663" y="4843463"/>
          <p14:tracePt t="7941" x="11142663" y="5003800"/>
          <p14:tracePt t="7944" x="11152188" y="5060950"/>
          <p14:tracePt t="7947" x="11161713" y="5127625"/>
          <p14:tracePt t="7949" x="11161713" y="5164138"/>
          <p14:tracePt t="7952" x="11171238" y="5221288"/>
          <p14:tracePt t="7953" x="11171238" y="5240338"/>
          <p14:tracePt t="7956" x="11179175" y="5287963"/>
          <p14:tracePt t="7959" x="11188700" y="5335588"/>
          <p14:tracePt t="7961" x="11188700" y="5364163"/>
          <p14:tracePt t="7962" x="11188700" y="5381625"/>
          <p14:tracePt t="7963" x="11207750" y="5410200"/>
          <p14:tracePt t="7968" x="11217275" y="5495925"/>
          <p14:tracePt t="7971" x="11226800" y="5553075"/>
          <p14:tracePt t="7974" x="11245850" y="5608638"/>
          <p14:tracePt t="7976" x="11245850" y="5637213"/>
          <p14:tracePt t="7978" x="11255375" y="5665788"/>
          <p14:tracePt t="7980" x="11255375" y="5694363"/>
          <p14:tracePt t="7983" x="11264900" y="5741988"/>
          <p14:tracePt t="7986" x="11264900" y="5751513"/>
          <p14:tracePt t="7992" x="11274425" y="5789613"/>
          <p14:tracePt t="7994" x="11274425" y="5808663"/>
          <p14:tracePt t="7996" x="11274425" y="5835650"/>
          <p14:tracePt t="7998" x="11283950" y="5854700"/>
          <p14:tracePt t="8001" x="11283950" y="5902325"/>
          <p14:tracePt t="8003" x="11283950" y="5940425"/>
          <p14:tracePt t="8004" x="11283950" y="5949950"/>
          <p14:tracePt t="8005" x="11283950" y="5978525"/>
          <p14:tracePt t="8007" x="11293475" y="5988050"/>
          <p14:tracePt t="8008" x="11293475" y="5997575"/>
          <p14:tracePt t="8009" x="11293475" y="6016625"/>
          <p14:tracePt t="8013" x="11293475" y="6035675"/>
          <p14:tracePt t="8018" x="11293475" y="6054725"/>
          <p14:tracePt t="8033" x="11293475" y="6091238"/>
          <p14:tracePt t="8077" x="11283950" y="6081713"/>
          <p14:tracePt t="8083" x="11264900" y="6045200"/>
          <p14:tracePt t="8101" x="11207750" y="5911850"/>
          <p14:tracePt t="8103" x="11198225" y="5892800"/>
          <p14:tracePt t="8105" x="11198225" y="5873750"/>
          <p14:tracePt t="8106" x="11198225" y="5864225"/>
          <p14:tracePt t="8108" x="11188700" y="5854700"/>
          <p14:tracePt t="8117" x="11179175" y="5780088"/>
          <p14:tracePt t="8119" x="11179175" y="5751513"/>
          <p14:tracePt t="8121" x="11179175" y="5732463"/>
          <p14:tracePt t="8123" x="11171238" y="5722938"/>
          <p14:tracePt t="8124" x="11171238" y="5713413"/>
          <p14:tracePt t="8126" x="11171238" y="5694363"/>
          <p14:tracePt t="8127" x="11171238" y="5684838"/>
          <p14:tracePt t="8129" x="11171238" y="5665788"/>
          <p14:tracePt t="8130" x="11171238" y="5646738"/>
          <p14:tracePt t="8132" x="11171238" y="5637213"/>
          <p14:tracePt t="8137" x="11161713" y="5637213"/>
          <p14:tracePt t="8150" x="11142663" y="5572125"/>
          <p14:tracePt t="8152" x="11142663" y="5562600"/>
          <p14:tracePt t="8154" x="11142663" y="5543550"/>
          <p14:tracePt t="8167" x="11133138" y="5438775"/>
          <p14:tracePt t="8168" x="11133138" y="5429250"/>
          <p14:tracePt t="8183" x="11114088" y="5307013"/>
          <p14:tracePt t="8200" x="11095038" y="5192713"/>
          <p14:tracePt t="8202" x="11085513" y="5183188"/>
          <p14:tracePt t="8218" x="11066463" y="5089525"/>
          <p14:tracePt t="8234" x="11047413" y="5013325"/>
          <p14:tracePt t="8236" x="11047413" y="4994275"/>
          <p14:tracePt t="8251" x="11018838" y="4918075"/>
          <p14:tracePt t="8269" x="11009313" y="4843463"/>
          <p14:tracePt t="8270" x="11009313" y="4833938"/>
          <p14:tracePt t="8272" x="11009313" y="4824413"/>
          <p14:tracePt t="8284" x="11009313" y="4786313"/>
          <p14:tracePt t="8301" x="11009313" y="4729163"/>
          <p14:tracePt t="8302" x="11009313" y="4719638"/>
          <p14:tracePt t="8304" x="11009313" y="4700588"/>
          <p14:tracePt t="8318" x="11009313" y="4645025"/>
          <p14:tracePt t="8320" x="11009313" y="4625975"/>
          <p14:tracePt t="8323" x="11028363" y="4606925"/>
          <p14:tracePt t="8325" x="11028363" y="4597400"/>
          <p14:tracePt t="8327" x="11037888" y="4587875"/>
          <p14:tracePt t="8334" x="11037888" y="4549775"/>
          <p14:tracePt t="8335" x="11037888" y="4540250"/>
          <p14:tracePt t="8336" x="11047413" y="4530725"/>
          <p14:tracePt t="8351" x="11056938" y="4446588"/>
          <p14:tracePt t="8353" x="11056938" y="4427538"/>
          <p14:tracePt t="8355" x="11056938" y="4418013"/>
          <p14:tracePt t="8368" x="11075988" y="4332288"/>
          <p14:tracePt t="8371" x="11075988" y="4294188"/>
          <p14:tracePt t="8374" x="11075988" y="4275138"/>
          <p14:tracePt t="8384" x="11075988" y="4219575"/>
          <p14:tracePt t="8401" x="11085513" y="4152900"/>
          <p14:tracePt t="8418" x="11085513" y="4124325"/>
          <p14:tracePt t="9092" x="11095038" y="4124325"/>
          <p14:tracePt t="9098" x="11095038" y="4133850"/>
          <p14:tracePt t="9117" x="11104563" y="4152900"/>
          <p14:tracePt t="9133" x="11123613" y="4246563"/>
          <p14:tracePt t="9135" x="11123613" y="4256088"/>
          <p14:tracePt t="9136" x="11142663" y="4275138"/>
          <p14:tracePt t="9137" x="11142663" y="4284663"/>
          <p14:tracePt t="9139" x="11142663" y="4303713"/>
          <p14:tracePt t="9140" x="11142663" y="4322763"/>
          <p14:tracePt t="9141" x="11142663" y="4332288"/>
          <p14:tracePt t="9142" x="11142663" y="4341813"/>
          <p14:tracePt t="9143" x="11142663" y="4351338"/>
          <p14:tracePt t="9144" x="11142663" y="4370388"/>
          <p14:tracePt t="9149" x="11152188" y="4427538"/>
          <p14:tracePt t="9150" x="11152188" y="4456113"/>
          <p14:tracePt t="9152" x="11152188" y="4473575"/>
          <p14:tracePt t="9153" x="11152188" y="4492625"/>
          <p14:tracePt t="9154" x="11152188" y="4502150"/>
          <p14:tracePt t="9156" x="11152188" y="4540250"/>
          <p14:tracePt t="9157" x="11152188" y="4559300"/>
          <p14:tracePt t="9158" x="11152188" y="4568825"/>
          <p14:tracePt t="9166" x="11152188" y="4691063"/>
          <p14:tracePt t="9167" x="11152188" y="4748213"/>
          <p14:tracePt t="9183" x="11123613" y="5032375"/>
          <p14:tracePt t="9184" x="11123613" y="5080000"/>
          <p14:tracePt t="9199" x="11085513" y="5345113"/>
          <p14:tracePt t="9200" x="11075988" y="5400675"/>
          <p14:tracePt t="9202" x="11075988" y="5448300"/>
          <p14:tracePt t="9203" x="11075988" y="5467350"/>
          <p14:tracePt t="9204" x="11075988" y="5505450"/>
          <p14:tracePt t="9205" x="11075988" y="5534025"/>
          <p14:tracePt t="9233" x="10961688" y="6196013"/>
          <p14:tracePt t="9235" x="10961688" y="6243638"/>
          <p14:tracePt t="9249" x="10952163" y="6526213"/>
          <p14:tracePt t="9250" x="10952163" y="6554788"/>
          <p14:tracePt t="9265" x="10961688" y="6697663"/>
          <p14:tracePt t="9266" x="10961688" y="6716713"/>
          <p14:tracePt t="9267" x="10971213" y="6726238"/>
          <p14:tracePt t="9282" x="10980738" y="6772275"/>
          <p14:tracePt t="9391" x="10980738" y="6762750"/>
          <p14:tracePt t="9398" x="10980738" y="6707188"/>
          <p14:tracePt t="9403" x="10980738" y="6659563"/>
          <p14:tracePt t="9405" x="10980738" y="6650038"/>
          <p14:tracePt t="9417" x="10971213" y="6526213"/>
          <p14:tracePt t="9419" x="10961688" y="6516688"/>
          <p14:tracePt t="9432" x="10952163" y="6442075"/>
          <p14:tracePt t="9433" x="10952163" y="6403975"/>
          <p14:tracePt t="9434" x="10952163" y="6394450"/>
          <p14:tracePt t="9435" x="10952163" y="6365875"/>
          <p14:tracePt t="9449" x="10980738" y="6100763"/>
          <p14:tracePt t="9451" x="10990263" y="6081713"/>
          <p14:tracePt t="9453" x="10990263" y="6045200"/>
          <p14:tracePt t="9455" x="10990263" y="6007100"/>
          <p14:tracePt t="9456" x="10990263" y="5988050"/>
          <p14:tracePt t="9465" x="10999788" y="5845175"/>
          <p14:tracePt t="9467" x="11009313" y="5770563"/>
          <p14:tracePt t="9469" x="11009313" y="5732463"/>
          <p14:tracePt t="9471" x="11009313" y="5675313"/>
          <p14:tracePt t="9472" x="11009313" y="5646738"/>
          <p14:tracePt t="9483" x="11018838" y="5486400"/>
          <p14:tracePt t="9485" x="11018838" y="5448300"/>
          <p14:tracePt t="9487" x="11018838" y="5381625"/>
          <p14:tracePt t="9488" x="11018838" y="5364163"/>
          <p14:tracePt t="9490" x="11028363" y="5307013"/>
          <p14:tracePt t="9491" x="11047413" y="5278438"/>
          <p14:tracePt t="9492" x="11047413" y="5249863"/>
          <p14:tracePt t="9499" x="11056938" y="5118100"/>
          <p14:tracePt t="9501" x="11056938" y="5060950"/>
          <p14:tracePt t="9502" x="11056938" y="5041900"/>
          <p14:tracePt t="9516" x="11095038" y="4833938"/>
          <p14:tracePt t="9518" x="11095038" y="4814888"/>
          <p14:tracePt t="9519" x="11095038" y="4805363"/>
          <p14:tracePt t="9533" x="11104563" y="4710113"/>
          <p14:tracePt t="9550" x="11123613" y="4625975"/>
          <p14:tracePt t="9566" x="11123613" y="4606925"/>
          <p14:tracePt t="9583" x="11133138" y="4597400"/>
          <p14:tracePt t="9599" x="11133138" y="4587875"/>
          <p14:tracePt t="9618" x="11142663" y="4559300"/>
          <p14:tracePt t="9621" x="11152188" y="4549775"/>
          <p14:tracePt t="9625" x="11152188" y="4540250"/>
          <p14:tracePt t="9633" x="11152188" y="4530725"/>
          <p14:tracePt t="9650" x="11161713" y="4483100"/>
          <p14:tracePt t="9651" x="11171238" y="4473575"/>
          <p14:tracePt t="9667" x="11171238" y="4408488"/>
          <p14:tracePt t="9670" x="11171238" y="4389438"/>
          <p14:tracePt t="9672" x="11171238" y="4379913"/>
          <p14:tracePt t="9683" x="11171238" y="4303713"/>
          <p14:tracePt t="9684" x="11171238" y="4294188"/>
          <p14:tracePt t="9687" x="11171238" y="4284663"/>
          <p14:tracePt t="9688" x="11171238" y="4246563"/>
          <p14:tracePt t="9700" x="11161713" y="4191000"/>
          <p14:tracePt t="9702" x="11161713" y="4171950"/>
          <p14:tracePt t="9716" x="11161713" y="4143375"/>
          <p14:tracePt t="9732" x="11161713" y="4133850"/>
          <p14:tracePt t="9772" x="11152188" y="4133850"/>
          <p14:tracePt t="9804" x="11142663" y="4152900"/>
          <p14:tracePt t="9807" x="11142663" y="4162425"/>
          <p14:tracePt t="9809" x="11142663" y="4171950"/>
          <p14:tracePt t="9814" x="11133138" y="4191000"/>
          <p14:tracePt t="9833" x="11133138" y="4246563"/>
          <p14:tracePt t="9850" x="11133138" y="4265613"/>
          <p14:tracePt t="9901" x="11133138" y="4275138"/>
          <p14:tracePt t="9932" x="11123613" y="4275138"/>
          <p14:tracePt t="10062" x="11114088" y="4275138"/>
          <p14:tracePt t="10068" x="11104563" y="4275138"/>
          <p14:tracePt t="10084" x="11009313" y="4332288"/>
          <p14:tracePt t="10085" x="10971213" y="4341813"/>
          <p14:tracePt t="10088" x="10944225" y="4370388"/>
          <p14:tracePt t="10090" x="10915650" y="4398963"/>
          <p14:tracePt t="10092" x="10896600" y="4418013"/>
          <p14:tracePt t="10094" x="10868025" y="4437063"/>
          <p14:tracePt t="10095" x="10858500" y="4446588"/>
          <p14:tracePt t="10097" x="10829925" y="4464050"/>
          <p14:tracePt t="10098" x="10820400" y="4473575"/>
          <p14:tracePt t="10100" x="10810875" y="4483100"/>
          <p14:tracePt t="10102" x="10791825" y="4492625"/>
          <p14:tracePt t="10103" x="10782300" y="4511675"/>
          <p14:tracePt t="10105" x="10763250" y="4530725"/>
          <p14:tracePt t="10106" x="10753725" y="4530725"/>
          <p14:tracePt t="10112" x="10734675" y="4559300"/>
          <p14:tracePt t="10113" x="10725150" y="4559300"/>
          <p14:tracePt t="10119" x="10717213" y="4568825"/>
          <p14:tracePt t="10132" x="10707688" y="4578350"/>
          <p14:tracePt t="10547" x="10707688" y="4587875"/>
          <p14:tracePt t="10553" x="10707688" y="4606925"/>
          <p14:tracePt t="10565" x="10717213" y="46450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3FCD88-5859-9FC1-B5E9-7E8E95E0F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9EE1B44-A1D7-C4FD-C42D-D3DBD6BF1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99C9-7B52-0053-76DE-5927304A8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/>
              <a:t>MLP classifier – Time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8B9DBB-D980-98F4-AECA-4412EF2FE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F677A-BEA4-5C88-E5E7-445D4DBB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08" y="2648775"/>
            <a:ext cx="11866185" cy="2707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39F71-BC8F-59C5-88DE-D53370A6C2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5389"/>
          <a:stretch/>
        </p:blipFill>
        <p:spPr>
          <a:xfrm>
            <a:off x="2353376" y="5697896"/>
            <a:ext cx="7485247" cy="8146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17E94FE3-CDC7-1315-0C36-93871BE046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756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6"/>
    </mc:Choice>
    <mc:Fallback>
      <p:transition spd="slow" advTm="1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6" x="10707688" y="4645025"/>
          <p14:tracePt t="457" x="10698163" y="4645025"/>
          <p14:tracePt t="461" x="10669588" y="4645025"/>
          <p14:tracePt t="478" x="9855200" y="4645025"/>
          <p14:tracePt t="479" x="9771063" y="4645025"/>
          <p14:tracePt t="481" x="9647238" y="4645025"/>
          <p14:tracePt t="483" x="9477375" y="4645025"/>
          <p14:tracePt t="484" x="9401175" y="4645025"/>
          <p14:tracePt t="486" x="9278938" y="4664075"/>
          <p14:tracePt t="487" x="9202738" y="4664075"/>
          <p14:tracePt t="488" x="9137650" y="4664075"/>
          <p14:tracePt t="489" x="9070975" y="4664075"/>
          <p14:tracePt t="496" x="8720138" y="4625975"/>
          <p14:tracePt t="497" x="8607425" y="4587875"/>
          <p14:tracePt t="499" x="8531225" y="4568825"/>
          <p14:tracePt t="500" x="8428038" y="4530725"/>
          <p14:tracePt t="501" x="8370888" y="4521200"/>
          <p14:tracePt t="503" x="8256588" y="4483100"/>
          <p14:tracePt t="504" x="8210550" y="4473575"/>
          <p14:tracePt t="505" x="8134350" y="4456113"/>
          <p14:tracePt t="507" x="8012113" y="4446588"/>
          <p14:tracePt t="508" x="7954963" y="4437063"/>
          <p14:tracePt t="510" x="7831138" y="4418013"/>
          <p14:tracePt t="511" x="7766050" y="4408488"/>
          <p14:tracePt t="513" x="7708900" y="4408488"/>
          <p14:tracePt t="514" x="7585075" y="4379913"/>
          <p14:tracePt t="515" x="7539038" y="4379913"/>
          <p14:tracePt t="522" x="7094538" y="4322763"/>
          <p14:tracePt t="524" x="6951663" y="4303713"/>
          <p14:tracePt t="526" x="6858000" y="4303713"/>
          <p14:tracePt t="545" x="6119813" y="4303713"/>
          <p14:tracePt t="547" x="6081713" y="4303713"/>
          <p14:tracePt t="549" x="6034088" y="4303713"/>
          <p14:tracePt t="562" x="6015038" y="4303713"/>
          <p14:tracePt t="578" x="6005513" y="4303713"/>
          <p14:tracePt t="611" x="6015038" y="4303713"/>
          <p14:tracePt t="615" x="6024563" y="4303713"/>
          <p14:tracePt t="615" x="6024563" y="4294188"/>
          <p14:tracePt t="628" x="6138863" y="4237038"/>
          <p14:tracePt t="645" x="6270625" y="4152900"/>
          <p14:tracePt t="646" x="6280150" y="4152900"/>
          <p14:tracePt t="662" x="6289675" y="4143375"/>
          <p14:tracePt t="678" x="6299200" y="4143375"/>
          <p14:tracePt t="717" x="6299200" y="4152900"/>
          <p14:tracePt t="729" x="6289675" y="4437063"/>
          <p14:tracePt t="732" x="6261100" y="4559300"/>
          <p14:tracePt t="734" x="6242050" y="4673600"/>
          <p14:tracePt t="736" x="6223000" y="4748213"/>
          <p14:tracePt t="739" x="6223000" y="4805363"/>
          <p14:tracePt t="741" x="6205538" y="4891088"/>
          <p14:tracePt t="744" x="6186488" y="4946650"/>
          <p14:tracePt t="746" x="6167438" y="4984750"/>
          <p14:tracePt t="749" x="6167438" y="5013325"/>
          <p14:tracePt t="751" x="6157913" y="5051425"/>
          <p14:tracePt t="758" x="6157913" y="5060950"/>
          <p14:tracePt t="837" x="6167438" y="5060950"/>
          <p14:tracePt t="843" x="6223000" y="5051425"/>
          <p14:tracePt t="847" x="6261100" y="5041900"/>
          <p14:tracePt t="850" x="6299200" y="5041900"/>
          <p14:tracePt t="852" x="6346825" y="5041900"/>
          <p14:tracePt t="855" x="6413500" y="5041900"/>
          <p14:tracePt t="858" x="6488113" y="5051425"/>
          <p14:tracePt t="861" x="6554788" y="5080000"/>
          <p14:tracePt t="864" x="6705600" y="5137150"/>
          <p14:tracePt t="867" x="6829425" y="5192713"/>
          <p14:tracePt t="869" x="6923088" y="5240338"/>
          <p14:tracePt t="871" x="7056438" y="5316538"/>
          <p14:tracePt t="874" x="7197725" y="5400675"/>
          <p14:tracePt t="877" x="7292975" y="5457825"/>
          <p14:tracePt t="882" x="7519988" y="5591175"/>
          <p14:tracePt t="885" x="7727950" y="5713413"/>
          <p14:tracePt t="888" x="7821613" y="5780088"/>
          <p14:tracePt t="891" x="7983538" y="5873750"/>
          <p14:tracePt t="895" x="8134350" y="5969000"/>
          <p14:tracePt t="898" x="8247063" y="6045200"/>
          <p14:tracePt t="901" x="8380413" y="6148388"/>
          <p14:tracePt t="904" x="8493125" y="6224588"/>
          <p14:tracePt t="906" x="8597900" y="6289675"/>
          <p14:tracePt t="909" x="8674100" y="6327775"/>
          <p14:tracePt t="912" x="8777288" y="6375400"/>
          <p14:tracePt t="914" x="8834438" y="6403975"/>
          <p14:tracePt t="917" x="8956675" y="6451600"/>
          <p14:tracePt t="920" x="8985250" y="6470650"/>
          <p14:tracePt t="922" x="9051925" y="6489700"/>
          <p14:tracePt t="924" x="9099550" y="6489700"/>
          <p14:tracePt t="927" x="9128125" y="6508750"/>
          <p14:tracePt t="931" x="9221788" y="6526213"/>
          <p14:tracePt t="934" x="9288463" y="6545263"/>
          <p14:tracePt t="938" x="9364663" y="6564313"/>
          <p14:tracePt t="941" x="9429750" y="6573838"/>
          <p14:tracePt t="945" x="9486900" y="6573838"/>
          <p14:tracePt t="948" x="9572625" y="6573838"/>
          <p14:tracePt t="951" x="9637713" y="6573838"/>
          <p14:tracePt t="954" x="9704388" y="6573838"/>
          <p14:tracePt t="958" x="9780588" y="6573838"/>
          <p14:tracePt t="963" x="9826625" y="6573838"/>
          <p14:tracePt t="966" x="9893300" y="6573838"/>
          <p14:tracePt t="970" x="9940925" y="6573838"/>
          <p14:tracePt t="973" x="9969500" y="6564313"/>
          <p14:tracePt t="976" x="9988550" y="6535738"/>
          <p14:tracePt t="980" x="10017125" y="6516688"/>
          <p14:tracePt t="983" x="10036175" y="6499225"/>
          <p14:tracePt t="986" x="10063163" y="6480175"/>
          <p14:tracePt t="990" x="10082213" y="6442075"/>
          <p14:tracePt t="993" x="10101263" y="6432550"/>
          <p14:tracePt t="996" x="10110788" y="6403975"/>
          <p14:tracePt t="1000" x="10120313" y="6365875"/>
          <p14:tracePt t="1004" x="10148888" y="6337300"/>
          <p14:tracePt t="1006" x="10158413" y="6327775"/>
          <p14:tracePt t="1016" x="10158413" y="6308725"/>
          <p14:tracePt t="1029" x="10167938" y="6281738"/>
          <p14:tracePt t="1031" x="10167938" y="6272213"/>
          <p14:tracePt t="1033" x="10167938" y="6262688"/>
          <p14:tracePt t="1047" x="10148888" y="6205538"/>
          <p14:tracePt t="1049" x="10120313" y="6196013"/>
          <p14:tracePt t="1052" x="10091738" y="6176963"/>
          <p14:tracePt t="1054" x="10082213" y="6167438"/>
          <p14:tracePt t="1056" x="10072688" y="6167438"/>
          <p14:tracePt t="1059" x="10053638" y="6157913"/>
          <p14:tracePt t="1062" x="10045700" y="6157913"/>
          <p14:tracePt t="1069" x="10017125" y="6148388"/>
          <p14:tracePt t="1079" x="9969500" y="6138863"/>
          <p14:tracePt t="1083" x="9950450" y="6129338"/>
          <p14:tracePt t="1087" x="9912350" y="6129338"/>
          <p14:tracePt t="1092" x="9855200" y="6129338"/>
          <p14:tracePt t="1096" x="9826625" y="6129338"/>
          <p14:tracePt t="1099" x="9780588" y="6129338"/>
          <p14:tracePt t="1102" x="9732963" y="6119813"/>
          <p14:tracePt t="1105" x="9694863" y="6119813"/>
          <p14:tracePt t="1111" x="9609138" y="6100763"/>
          <p14:tracePt t="1115" x="9515475" y="6091238"/>
          <p14:tracePt t="1117" x="9486900" y="6081713"/>
          <p14:tracePt t="1119" x="9439275" y="6062663"/>
          <p14:tracePt t="1120" x="9429750" y="6054725"/>
          <p14:tracePt t="1122" x="9401175" y="6054725"/>
          <p14:tracePt t="1124" x="9372600" y="6054725"/>
          <p14:tracePt t="1127" x="9345613" y="6045200"/>
          <p14:tracePt t="1130" x="9278938" y="6026150"/>
          <p14:tracePt t="1133" x="9250363" y="6016625"/>
          <p14:tracePt t="1136" x="9193213" y="6007100"/>
          <p14:tracePt t="1138" x="9145588" y="5997575"/>
          <p14:tracePt t="1140" x="9099550" y="5988050"/>
          <p14:tracePt t="1144" x="9080500" y="5969000"/>
          <p14:tracePt t="1145" x="9042400" y="5969000"/>
          <p14:tracePt t="1148" x="8994775" y="5959475"/>
          <p14:tracePt t="1150" x="8956675" y="5921375"/>
          <p14:tracePt t="1152" x="8928100" y="5911850"/>
          <p14:tracePt t="1154" x="8882063" y="5902325"/>
          <p14:tracePt t="1155" x="8872538" y="5902325"/>
          <p14:tracePt t="1158" x="8824913" y="5892800"/>
          <p14:tracePt t="1160" x="8805863" y="5873750"/>
          <p14:tracePt t="1162" x="8739188" y="5854700"/>
          <p14:tracePt t="1164" x="8710613" y="5845175"/>
          <p14:tracePt t="1166" x="8664575" y="5827713"/>
          <p14:tracePt t="1168" x="8607425" y="5799138"/>
          <p14:tracePt t="1170" x="8559800" y="5780088"/>
          <p14:tracePt t="1173" x="8483600" y="5751513"/>
          <p14:tracePt t="1176" x="8389938" y="5713413"/>
          <p14:tracePt t="1179" x="8294688" y="5675313"/>
          <p14:tracePt t="1182" x="8181975" y="5618163"/>
          <p14:tracePt t="1184" x="8077200" y="5591175"/>
          <p14:tracePt t="1186" x="8020050" y="5562600"/>
          <p14:tracePt t="1189" x="7926388" y="5534025"/>
          <p14:tracePt t="1191" x="7850188" y="5505450"/>
          <p14:tracePt t="1192" x="7812088" y="5476875"/>
          <p14:tracePt t="1201" x="7594600" y="5467350"/>
          <p14:tracePt t="1204" x="7566025" y="5467350"/>
          <p14:tracePt t="1205" x="7548563" y="5467350"/>
          <p14:tracePt t="1214" x="7462838" y="5457825"/>
          <p14:tracePt t="1228" x="7396163" y="5457825"/>
          <p14:tracePt t="1231" x="7377113" y="5457825"/>
          <p14:tracePt t="1233" x="7367588" y="5457825"/>
          <p14:tracePt t="1245" x="7348538" y="5448300"/>
          <p14:tracePt t="1262" x="7339013" y="5448300"/>
          <p14:tracePt t="1263" x="7331075" y="5448300"/>
          <p14:tracePt t="1280" x="7292975" y="5476875"/>
          <p14:tracePt t="1283" x="7273925" y="5505450"/>
          <p14:tracePt t="1286" x="7264400" y="5514975"/>
          <p14:tracePt t="1289" x="7254875" y="5543550"/>
          <p14:tracePt t="1291" x="7235825" y="5581650"/>
          <p14:tracePt t="1293" x="7226300" y="5591175"/>
          <p14:tracePt t="1296" x="7216775" y="5627688"/>
          <p14:tracePt t="1298" x="7216775" y="5656263"/>
          <p14:tracePt t="1303" x="7207250" y="5703888"/>
          <p14:tracePt t="1305" x="7207250" y="5732463"/>
          <p14:tracePt t="1307" x="7207250" y="5761038"/>
          <p14:tracePt t="1309" x="7197725" y="5808663"/>
          <p14:tracePt t="1312" x="7197725" y="5854700"/>
          <p14:tracePt t="1315" x="7197725" y="5969000"/>
          <p14:tracePt t="1318" x="7197725" y="6062663"/>
          <p14:tracePt t="1322" x="7197725" y="6129338"/>
          <p14:tracePt t="1325" x="7207250" y="6224588"/>
          <p14:tracePt t="1328" x="7216775" y="6299200"/>
          <p14:tracePt t="1331" x="7254875" y="6375400"/>
          <p14:tracePt t="1334" x="7264400" y="6432550"/>
          <p14:tracePt t="1336" x="7292975" y="6480175"/>
          <p14:tracePt t="1338" x="7312025" y="6526213"/>
          <p14:tracePt t="1340" x="7348538" y="6573838"/>
          <p14:tracePt t="1342" x="7358063" y="6611938"/>
          <p14:tracePt t="1345" x="7396163" y="6650038"/>
          <p14:tracePt t="1347" x="7405688" y="6659563"/>
          <p14:tracePt t="1349" x="7443788" y="6688138"/>
          <p14:tracePt t="1351" x="7462838" y="6697663"/>
          <p14:tracePt t="1353" x="7472363" y="6707188"/>
          <p14:tracePt t="1354" x="7481888" y="6707188"/>
          <p14:tracePt t="1356" x="7529513" y="6716713"/>
          <p14:tracePt t="1359" x="7548563" y="6726238"/>
          <p14:tracePt t="1362" x="7594600" y="6726238"/>
          <p14:tracePt t="1364" x="7623175" y="6726238"/>
          <p14:tracePt t="1366" x="7651750" y="6726238"/>
          <p14:tracePt t="1369" x="7670800" y="6735763"/>
          <p14:tracePt t="1370" x="7708900" y="6735763"/>
          <p14:tracePt t="1372" x="7737475" y="6735763"/>
          <p14:tracePt t="1373" x="7747000" y="6735763"/>
          <p14:tracePt t="1374" x="7766050" y="6735763"/>
          <p14:tracePt t="1376" x="7793038" y="6726238"/>
          <p14:tracePt t="1377" x="7802563" y="6726238"/>
          <p14:tracePt t="1378" x="7831138" y="6707188"/>
          <p14:tracePt t="1380" x="7859713" y="6688138"/>
          <p14:tracePt t="1381" x="7878763" y="6688138"/>
          <p14:tracePt t="1383" x="7907338" y="6669088"/>
          <p14:tracePt t="1384" x="7935913" y="6650038"/>
          <p14:tracePt t="1386" x="7983538" y="6621463"/>
          <p14:tracePt t="1393" x="8105775" y="6545263"/>
          <p14:tracePt t="1395" x="8162925" y="6508750"/>
          <p14:tracePt t="1396" x="8181975" y="6489700"/>
          <p14:tracePt t="1398" x="8220075" y="6461125"/>
          <p14:tracePt t="1399" x="8239125" y="6451600"/>
          <p14:tracePt t="1401" x="8285163" y="6423025"/>
          <p14:tracePt t="1402" x="8304213" y="6403975"/>
          <p14:tracePt t="1403" x="8332788" y="6384925"/>
          <p14:tracePt t="1413" x="8550275" y="6243638"/>
          <p14:tracePt t="1415" x="8626475" y="6205538"/>
          <p14:tracePt t="1417" x="8674100" y="6186488"/>
          <p14:tracePt t="1418" x="8701088" y="6148388"/>
          <p14:tracePt t="1420" x="8739188" y="6129338"/>
          <p14:tracePt t="1421" x="8758238" y="6119813"/>
          <p14:tracePt t="1423" x="8796338" y="6091238"/>
          <p14:tracePt t="1428" x="8891588" y="6016625"/>
          <p14:tracePt t="1430" x="8928100" y="5978525"/>
          <p14:tracePt t="1431" x="8937625" y="5959475"/>
          <p14:tracePt t="1433" x="8975725" y="5911850"/>
          <p14:tracePt t="1434" x="8994775" y="5883275"/>
          <p14:tracePt t="1445" x="9042400" y="5618163"/>
          <p14:tracePt t="1447" x="9042400" y="5572125"/>
          <p14:tracePt t="1449" x="9042400" y="5514975"/>
          <p14:tracePt t="1451" x="9042400" y="5486400"/>
          <p14:tracePt t="1463" x="8824913" y="5089525"/>
          <p14:tracePt t="1465" x="8748713" y="4984750"/>
          <p14:tracePt t="1467" x="8683625" y="4927600"/>
          <p14:tracePt t="1470" x="8607425" y="4862513"/>
          <p14:tracePt t="1472" x="8521700" y="4795838"/>
          <p14:tracePt t="1474" x="8447088" y="4748213"/>
          <p14:tracePt t="1476" x="8380413" y="4710113"/>
          <p14:tracePt t="1478" x="8323263" y="4673600"/>
          <p14:tracePt t="1479" x="8304213" y="4654550"/>
          <p14:tracePt t="1480" x="8229600" y="4616450"/>
          <p14:tracePt t="1482" x="8134350" y="4559300"/>
          <p14:tracePt t="1484" x="8039100" y="4521200"/>
          <p14:tracePt t="1485" x="8002588" y="4502150"/>
          <p14:tracePt t="1487" x="7926388" y="4473575"/>
          <p14:tracePt t="1489" x="7869238" y="4464050"/>
          <p14:tracePt t="1490" x="7831138" y="4446588"/>
          <p14:tracePt t="1491" x="7793038" y="4446588"/>
          <p14:tracePt t="1493" x="7775575" y="4446588"/>
          <p14:tracePt t="1494" x="7718425" y="4437063"/>
          <p14:tracePt t="1495" x="7689850" y="4437063"/>
          <p14:tracePt t="1496" x="7670800" y="4437063"/>
          <p14:tracePt t="1498" x="7632700" y="4437063"/>
          <p14:tracePt t="1500" x="7604125" y="4437063"/>
          <p14:tracePt t="1502" x="7558088" y="4437063"/>
          <p14:tracePt t="1504" x="7510463" y="4446588"/>
          <p14:tracePt t="1506" x="7500938" y="4456113"/>
          <p14:tracePt t="1508" x="7462838" y="4492625"/>
          <p14:tracePt t="1510" x="7443788" y="4511675"/>
          <p14:tracePt t="1512" x="7405688" y="4540250"/>
          <p14:tracePt t="1513" x="7396163" y="4549775"/>
          <p14:tracePt t="1515" x="7377113" y="4578350"/>
          <p14:tracePt t="1517" x="7367588" y="4606925"/>
          <p14:tracePt t="1519" x="7358063" y="4616450"/>
          <p14:tracePt t="1520" x="7339013" y="4645025"/>
          <p14:tracePt t="1521" x="7339013" y="4654550"/>
          <p14:tracePt t="1523" x="7331075" y="4673600"/>
          <p14:tracePt t="1524" x="7321550" y="4700588"/>
          <p14:tracePt t="1532" x="7264400" y="4862513"/>
          <p14:tracePt t="1534" x="7264400" y="4918075"/>
          <p14:tracePt t="1535" x="7254875" y="4946650"/>
          <p14:tracePt t="1545" x="7235825" y="5202238"/>
          <p14:tracePt t="1546" x="7235825" y="5240338"/>
          <p14:tracePt t="1549" x="7235825" y="5259388"/>
          <p14:tracePt t="1551" x="7245350" y="5307013"/>
          <p14:tracePt t="1553" x="7254875" y="5335588"/>
          <p14:tracePt t="1555" x="7273925" y="5364163"/>
          <p14:tracePt t="1557" x="7292975" y="5410200"/>
          <p14:tracePt t="1559" x="7312025" y="5457825"/>
          <p14:tracePt t="1561" x="7321550" y="5514975"/>
          <p14:tracePt t="1563" x="7358063" y="5562600"/>
          <p14:tracePt t="1565" x="7386638" y="5618163"/>
          <p14:tracePt t="1567" x="7405688" y="5665788"/>
          <p14:tracePt t="1569" x="7443788" y="5703888"/>
          <p14:tracePt t="1570" x="7462838" y="5703888"/>
          <p14:tracePt t="1572" x="7481888" y="5713413"/>
          <p14:tracePt t="1573" x="7510463" y="5722938"/>
          <p14:tracePt t="1575" x="7539038" y="5732463"/>
          <p14:tracePt t="1582" x="7670800" y="5789613"/>
          <p14:tracePt t="1584" x="7708900" y="5799138"/>
          <p14:tracePt t="1585" x="7747000" y="5808663"/>
          <p14:tracePt t="1587" x="7793038" y="5827713"/>
          <p14:tracePt t="1588" x="7831138" y="5827713"/>
          <p14:tracePt t="1590" x="7888288" y="5845175"/>
          <p14:tracePt t="1591" x="7916863" y="5845175"/>
          <p14:tracePt t="1592" x="7945438" y="5845175"/>
          <p14:tracePt t="1600" x="8229600" y="5883275"/>
          <p14:tracePt t="1602" x="8304213" y="5883275"/>
          <p14:tracePt t="1604" x="8380413" y="5892800"/>
          <p14:tracePt t="1606" x="8447088" y="5911850"/>
          <p14:tracePt t="1608" x="8502650" y="5911850"/>
          <p14:tracePt t="1610" x="8569325" y="5911850"/>
          <p14:tracePt t="1612" x="8626475" y="5911850"/>
          <p14:tracePt t="1613" x="8645525" y="5911850"/>
          <p14:tracePt t="1615" x="8693150" y="5921375"/>
          <p14:tracePt t="1616" x="8701088" y="5921375"/>
          <p14:tracePt t="1618" x="8729663" y="5921375"/>
          <p14:tracePt t="1620" x="8748713" y="5921375"/>
          <p14:tracePt t="1621" x="8758238" y="5921375"/>
          <p14:tracePt t="1622" x="8767763" y="5921375"/>
          <p14:tracePt t="1628" x="8796338" y="5892800"/>
          <p14:tracePt t="1645" x="8786813" y="5732463"/>
          <p14:tracePt t="1647" x="8758238" y="5675313"/>
          <p14:tracePt t="1650" x="8739188" y="5646738"/>
          <p14:tracePt t="1651" x="8693150" y="5600700"/>
          <p14:tracePt t="1653" x="8655050" y="5553075"/>
          <p14:tracePt t="1655" x="8626475" y="5514975"/>
          <p14:tracePt t="1657" x="8588375" y="5505450"/>
          <p14:tracePt t="1659" x="8540750" y="5486400"/>
          <p14:tracePt t="1661" x="8512175" y="5457825"/>
          <p14:tracePt t="1662" x="8493125" y="5438775"/>
          <p14:tracePt t="1663" x="8466138" y="5429250"/>
          <p14:tracePt t="1665" x="8408988" y="5400675"/>
          <p14:tracePt t="1666" x="8380413" y="5381625"/>
          <p14:tracePt t="1667" x="8361363" y="5354638"/>
          <p14:tracePt t="1669" x="8294688" y="5326063"/>
          <p14:tracePt t="1670" x="8256588" y="5326063"/>
          <p14:tracePt t="1672" x="8201025" y="5287963"/>
          <p14:tracePt t="1673" x="8162925" y="5278438"/>
          <p14:tracePt t="1675" x="8086725" y="5259388"/>
          <p14:tracePt t="1682" x="7897813" y="5202238"/>
          <p14:tracePt t="1683" x="7831138" y="5202238"/>
          <p14:tracePt t="1684" x="7812088" y="5202238"/>
          <p14:tracePt t="1686" x="7756525" y="5211763"/>
          <p14:tracePt t="1688" x="7699375" y="5221288"/>
          <p14:tracePt t="1690" x="7651750" y="5221288"/>
          <p14:tracePt t="1692" x="7604125" y="5230813"/>
          <p14:tracePt t="1694" x="7575550" y="5230813"/>
          <p14:tracePt t="1697" x="7519988" y="5240338"/>
          <p14:tracePt t="1698" x="7491413" y="5259388"/>
          <p14:tracePt t="1700" x="7462838" y="5278438"/>
          <p14:tracePt t="1701" x="7434263" y="5287963"/>
          <p14:tracePt t="1703" x="7405688" y="5307013"/>
          <p14:tracePt t="1709" x="7312025" y="5372100"/>
          <p14:tracePt t="1711" x="7292975" y="5410200"/>
          <p14:tracePt t="1712" x="7283450" y="5419725"/>
          <p14:tracePt t="1714" x="7254875" y="5438775"/>
          <p14:tracePt t="1715" x="7245350" y="5448300"/>
          <p14:tracePt t="1717" x="7226300" y="5476875"/>
          <p14:tracePt t="1719" x="7207250" y="5505450"/>
          <p14:tracePt t="1722" x="7169150" y="5581650"/>
          <p14:tracePt t="1725" x="7159625" y="5656263"/>
          <p14:tracePt t="1726" x="7150100" y="5665788"/>
          <p14:tracePt t="1729" x="7121525" y="5761038"/>
          <p14:tracePt t="1731" x="7121525" y="5818188"/>
          <p14:tracePt t="1732" x="7112000" y="5864225"/>
          <p14:tracePt t="1734" x="7104063" y="5902325"/>
          <p14:tracePt t="1736" x="7104063" y="5930900"/>
          <p14:tracePt t="1737" x="7104063" y="5959475"/>
          <p14:tracePt t="1738" x="7104063" y="5978525"/>
          <p14:tracePt t="1739" x="7094538" y="6007100"/>
          <p14:tracePt t="1740" x="7094538" y="6035675"/>
          <p14:tracePt t="1749" x="7112000" y="6205538"/>
          <p14:tracePt t="1750" x="7121525" y="6262688"/>
          <p14:tracePt t="1752" x="7131050" y="6272213"/>
          <p14:tracePt t="1753" x="7159625" y="6327775"/>
          <p14:tracePt t="1756" x="7178675" y="6356350"/>
          <p14:tracePt t="1759" x="7226300" y="6432550"/>
          <p14:tracePt t="1760" x="7235825" y="6451600"/>
          <p14:tracePt t="1763" x="7283450" y="6508750"/>
          <p14:tracePt t="1764" x="7312025" y="6526213"/>
          <p14:tracePt t="1766" x="7348538" y="6554788"/>
          <p14:tracePt t="1768" x="7386638" y="6592888"/>
          <p14:tracePt t="1769" x="7396163" y="6602413"/>
          <p14:tracePt t="1771" x="7443788" y="6621463"/>
          <p14:tracePt t="1773" x="7491413" y="6650038"/>
          <p14:tracePt t="1774" x="7519988" y="6659563"/>
          <p14:tracePt t="1776" x="7529513" y="6669088"/>
          <p14:tracePt t="1778" x="7594600" y="6688138"/>
          <p14:tracePt t="1780" x="7623175" y="6697663"/>
          <p14:tracePt t="1783" x="7661275" y="6716713"/>
          <p14:tracePt t="1784" x="7699375" y="6726238"/>
          <p14:tracePt t="1785" x="7718425" y="6735763"/>
          <p14:tracePt t="1786" x="7727950" y="6735763"/>
          <p14:tracePt t="1787" x="7747000" y="6735763"/>
          <p14:tracePt t="1790" x="7802563" y="6743700"/>
          <p14:tracePt t="1792" x="7850188" y="6743700"/>
          <p14:tracePt t="1794" x="7859713" y="6753225"/>
          <p14:tracePt t="1797" x="7916863" y="6762750"/>
          <p14:tracePt t="1800" x="7945438" y="6781800"/>
          <p14:tracePt t="1802" x="7993063" y="6781800"/>
          <p14:tracePt t="1804" x="8012113" y="6781800"/>
          <p14:tracePt t="1806" x="8039100" y="6781800"/>
          <p14:tracePt t="1808" x="8058150" y="6781800"/>
          <p14:tracePt t="1810" x="8077200" y="6781800"/>
          <p14:tracePt t="1812" x="8096250" y="6781800"/>
          <p14:tracePt t="1814" x="8115300" y="6781800"/>
          <p14:tracePt t="1816" x="8124825" y="6781800"/>
          <p14:tracePt t="1818" x="8134350" y="6781800"/>
          <p14:tracePt t="1827" x="8172450" y="6781800"/>
          <p14:tracePt t="1829" x="8210550" y="6772275"/>
          <p14:tracePt t="1831" x="8220075" y="6762750"/>
          <p14:tracePt t="1833" x="8229600" y="6753225"/>
          <p14:tracePt t="1835" x="8239125" y="6753225"/>
          <p14:tracePt t="1845" x="8266113" y="6716713"/>
          <p14:tracePt t="1847" x="8275638" y="6707188"/>
          <p14:tracePt t="1848" x="8275638" y="6688138"/>
          <p14:tracePt t="1850" x="8275638" y="6669088"/>
          <p14:tracePt t="1852" x="8275638" y="6650038"/>
          <p14:tracePt t="1853" x="8275638" y="6640513"/>
          <p14:tracePt t="1861" x="8266113" y="6554788"/>
          <p14:tracePt t="1863" x="8266113" y="6526213"/>
          <p14:tracePt t="1864" x="8256588" y="6516688"/>
          <p14:tracePt t="1866" x="8247063" y="6489700"/>
          <p14:tracePt t="1868" x="8239125" y="6480175"/>
          <p14:tracePt t="1879" x="8220075" y="6432550"/>
          <p14:tracePt t="1882" x="8210550" y="6432550"/>
          <p14:tracePt t="1894" x="8181975" y="6394450"/>
          <p14:tracePt t="1896" x="8172450" y="6384925"/>
          <p14:tracePt t="1897" x="8172450" y="6375400"/>
          <p14:tracePt t="1899" x="8162925" y="6375400"/>
          <p14:tracePt t="1911" x="8105775" y="6337300"/>
          <p14:tracePt t="1913" x="8086725" y="6327775"/>
          <p14:tracePt t="1915" x="8077200" y="6327775"/>
          <p14:tracePt t="1917" x="8067675" y="6327775"/>
          <p14:tracePt t="1920" x="8048625" y="6299200"/>
          <p14:tracePt t="1922" x="8039100" y="6299200"/>
          <p14:tracePt t="1924" x="8020050" y="6299200"/>
          <p14:tracePt t="1926" x="7993063" y="6299200"/>
          <p14:tracePt t="1930" x="7964488" y="6289675"/>
          <p14:tracePt t="1933" x="7935913" y="6289675"/>
          <p14:tracePt t="1935" x="7916863" y="6289675"/>
          <p14:tracePt t="1941" x="7878763" y="6281738"/>
          <p14:tracePt t="1943" x="7850188" y="6281738"/>
          <p14:tracePt t="1950" x="7812088" y="6272213"/>
          <p14:tracePt t="1951" x="7802563" y="6272213"/>
          <p14:tracePt t="1961" x="7766050" y="6272213"/>
          <p14:tracePt t="1963" x="7756525" y="6272213"/>
          <p14:tracePt t="1977" x="7727950" y="6289675"/>
          <p14:tracePt t="1979" x="7727950" y="6299200"/>
          <p14:tracePt t="1981" x="7718425" y="6299200"/>
          <p14:tracePt t="1995" x="7708900" y="6356350"/>
          <p14:tracePt t="2011" x="7727950" y="6365875"/>
          <p14:tracePt t="2012" x="7737475" y="6365875"/>
          <p14:tracePt t="2028" x="7850188" y="6346825"/>
          <p14:tracePt t="2031" x="7916863" y="6318250"/>
          <p14:tracePt t="2034" x="7945438" y="6289675"/>
          <p14:tracePt t="2036" x="7983538" y="6272213"/>
          <p14:tracePt t="2038" x="8020050" y="6262688"/>
          <p14:tracePt t="2041" x="8058150" y="6234113"/>
          <p14:tracePt t="2044" x="8077200" y="6205538"/>
          <p14:tracePt t="2046" x="8115300" y="6176963"/>
          <p14:tracePt t="2049" x="8162925" y="6148388"/>
          <p14:tracePt t="2050" x="8172450" y="6138863"/>
          <p14:tracePt t="2052" x="8201025" y="6119813"/>
          <p14:tracePt t="2053" x="8201025" y="6100763"/>
          <p14:tracePt t="2055" x="8239125" y="6072188"/>
          <p14:tracePt t="2057" x="8256588" y="6054725"/>
          <p14:tracePt t="2059" x="8266113" y="6035675"/>
          <p14:tracePt t="2062" x="8294688" y="6007100"/>
          <p14:tracePt t="2063" x="8294688" y="5988050"/>
          <p14:tracePt t="2065" x="8304213" y="5978525"/>
          <p14:tracePt t="2071" x="8342313" y="5921375"/>
          <p14:tracePt t="2073" x="8351838" y="5902325"/>
          <p14:tracePt t="2074" x="8351838" y="5883275"/>
          <p14:tracePt t="2076" x="8361363" y="5873750"/>
          <p14:tracePt t="2078" x="8370888" y="5864225"/>
          <p14:tracePt t="2078" x="8370888" y="5845175"/>
          <p14:tracePt t="2079" x="8380413" y="5827713"/>
          <p14:tracePt t="2085" x="8399463" y="5741988"/>
          <p14:tracePt t="2094" x="8408988" y="5618163"/>
          <p14:tracePt t="2096" x="8408988" y="5600700"/>
          <p14:tracePt t="2098" x="8408988" y="5591175"/>
          <p14:tracePt t="2111" x="8408988" y="5543550"/>
          <p14:tracePt t="2113" x="8399463" y="5534025"/>
          <p14:tracePt t="2115" x="8380413" y="5524500"/>
          <p14:tracePt t="2117" x="8370888" y="5505450"/>
          <p14:tracePt t="2120" x="8351838" y="5495925"/>
          <p14:tracePt t="2122" x="8332788" y="5476875"/>
          <p14:tracePt t="2123" x="8323263" y="5467350"/>
          <p14:tracePt t="2124" x="8304213" y="5457825"/>
          <p14:tracePt t="2127" x="8294688" y="5457825"/>
          <p14:tracePt t="2128" x="8266113" y="5419725"/>
          <p14:tracePt t="2129" x="8247063" y="5419725"/>
          <p14:tracePt t="2135" x="8181975" y="5410200"/>
          <p14:tracePt t="2136" x="8162925" y="5410200"/>
          <p14:tracePt t="2138" x="8115300" y="5410200"/>
          <p14:tracePt t="2144" x="8058150" y="5410200"/>
          <p14:tracePt t="2145" x="8039100" y="5410200"/>
          <p14:tracePt t="2146" x="8029575" y="5410200"/>
          <p14:tracePt t="2148" x="7983538" y="5419725"/>
          <p14:tracePt t="2150" x="7964488" y="5448300"/>
          <p14:tracePt t="2152" x="7954963" y="5457825"/>
          <p14:tracePt t="2153" x="7926388" y="5467350"/>
          <p14:tracePt t="2155" x="7907338" y="5495925"/>
          <p14:tracePt t="2157" x="7869238" y="5514975"/>
          <p14:tracePt t="2159" x="7850188" y="5514975"/>
          <p14:tracePt t="2164" x="7785100" y="5600700"/>
          <p14:tracePt t="2167" x="7747000" y="5637213"/>
          <p14:tracePt t="2169" x="7718425" y="5675313"/>
          <p14:tracePt t="2172" x="7699375" y="5713413"/>
          <p14:tracePt t="2174" x="7670800" y="5761038"/>
          <p14:tracePt t="2177" x="7642225" y="5799138"/>
          <p14:tracePt t="2179" x="7632700" y="5818188"/>
          <p14:tracePt t="2181" x="7613650" y="5835650"/>
          <p14:tracePt t="2183" x="7604125" y="5854700"/>
          <p14:tracePt t="2184" x="7594600" y="5873750"/>
          <p14:tracePt t="2186" x="7594600" y="5911850"/>
          <p14:tracePt t="2187" x="7575550" y="5930900"/>
          <p14:tracePt t="2188" x="7575550" y="5940425"/>
          <p14:tracePt t="2189" x="7575550" y="5969000"/>
          <p14:tracePt t="2191" x="7575550" y="6007100"/>
          <p14:tracePt t="2192" x="7575550" y="6026150"/>
          <p14:tracePt t="2194" x="7575550" y="6045200"/>
          <p14:tracePt t="2195" x="7566025" y="6100763"/>
          <p14:tracePt t="2196" x="7566025" y="6129338"/>
          <p14:tracePt t="2205" x="7585075" y="6272213"/>
          <p14:tracePt t="2207" x="7604125" y="6308725"/>
          <p14:tracePt t="2210" x="7623175" y="6337300"/>
          <p14:tracePt t="2212" x="7651750" y="6394450"/>
          <p14:tracePt t="2214" x="7680325" y="6423025"/>
          <p14:tracePt t="2215" x="7699375" y="6442075"/>
          <p14:tracePt t="2217" x="7727950" y="6470650"/>
          <p14:tracePt t="2219" x="7756525" y="6499225"/>
          <p14:tracePt t="2220" x="7785100" y="6516688"/>
          <p14:tracePt t="2226" x="7869238" y="6583363"/>
          <p14:tracePt t="2229" x="7926388" y="6630988"/>
          <p14:tracePt t="2231" x="8002588" y="6678613"/>
          <p14:tracePt t="2232" x="8020050" y="6678613"/>
          <p14:tracePt t="2233" x="8048625" y="6688138"/>
          <p14:tracePt t="2243" x="8285163" y="6791325"/>
          <p14:tracePt t="2246" x="8351838" y="6800850"/>
          <p14:tracePt t="2249" x="8408988" y="6810375"/>
          <p14:tracePt t="2252" x="8437563" y="6819900"/>
          <p14:tracePt t="2254" x="8483600" y="6819900"/>
          <p14:tracePt t="2256" x="8502650" y="6819900"/>
          <p14:tracePt t="2258" x="8521700" y="6819900"/>
          <p14:tracePt t="2264" x="8559800" y="6819900"/>
          <p14:tracePt t="2265" x="8569325" y="6819900"/>
          <p14:tracePt t="2278" x="8607425" y="6810375"/>
          <p14:tracePt t="2295" x="8550275" y="6650038"/>
          <p14:tracePt t="2296" x="8540750" y="6621463"/>
          <p14:tracePt t="2298" x="8502650" y="6592888"/>
          <p14:tracePt t="2301" x="8474075" y="6573838"/>
          <p14:tracePt t="2302" x="8437563" y="6535738"/>
          <p14:tracePt t="2305" x="8399463" y="6508750"/>
          <p14:tracePt t="2306" x="8370888" y="6470650"/>
          <p14:tracePt t="2309" x="8323263" y="6442075"/>
          <p14:tracePt t="2311" x="8266113" y="6403975"/>
          <p14:tracePt t="2314" x="8172450" y="6356350"/>
          <p14:tracePt t="2315" x="8153400" y="6337300"/>
          <p14:tracePt t="2317" x="8086725" y="6299200"/>
          <p14:tracePt t="2318" x="8048625" y="6281738"/>
          <p14:tracePt t="2320" x="8002588" y="6253163"/>
          <p14:tracePt t="2321" x="7964488" y="6253163"/>
          <p14:tracePt t="2328" x="7831138" y="6186488"/>
          <p14:tracePt t="2330" x="7775575" y="6176963"/>
          <p14:tracePt t="2331" x="7727950" y="6176963"/>
          <p14:tracePt t="2333" x="7699375" y="6176963"/>
          <p14:tracePt t="2334" x="7670800" y="6176963"/>
          <p14:tracePt t="2336" x="7642225" y="6176963"/>
          <p14:tracePt t="2338" x="7623175" y="6176963"/>
          <p14:tracePt t="2340" x="7594600" y="6176963"/>
          <p14:tracePt t="2342" x="7585075" y="6176963"/>
          <p14:tracePt t="2345" x="7558088" y="6176963"/>
          <p14:tracePt t="2347" x="7548563" y="6186488"/>
          <p14:tracePt t="2348" x="7548563" y="6196013"/>
          <p14:tracePt t="2355" x="7539038" y="6243638"/>
          <p14:tracePt t="2357" x="7529513" y="6253163"/>
          <p14:tracePt t="2377" x="7594600" y="6470650"/>
          <p14:tracePt t="2379" x="7613650" y="6489700"/>
          <p14:tracePt t="2381" x="7632700" y="6508750"/>
          <p14:tracePt t="2383" x="7651750" y="6526213"/>
          <p14:tracePt t="2385" x="7670800" y="6545263"/>
          <p14:tracePt t="2386" x="7680325" y="6554788"/>
          <p14:tracePt t="2389" x="7708900" y="6573838"/>
          <p14:tracePt t="2391" x="7737475" y="6592888"/>
          <p14:tracePt t="2393" x="7766050" y="6611938"/>
          <p14:tracePt t="2396" x="7775575" y="6630988"/>
          <p14:tracePt t="2398" x="7812088" y="6650038"/>
          <p14:tracePt t="2400" x="7831138" y="6659563"/>
          <p14:tracePt t="2402" x="7850188" y="6669088"/>
          <p14:tracePt t="2403" x="7859713" y="6669088"/>
          <p14:tracePt t="2405" x="7869238" y="6678613"/>
          <p14:tracePt t="2406" x="7878763" y="6678613"/>
          <p14:tracePt t="2408" x="7897813" y="6688138"/>
          <p14:tracePt t="2410" x="7926388" y="6688138"/>
          <p14:tracePt t="2411" x="7935913" y="6697663"/>
          <p14:tracePt t="2413" x="7954963" y="6697663"/>
          <p14:tracePt t="2414" x="7964488" y="6697663"/>
          <p14:tracePt t="2415" x="7974013" y="6697663"/>
          <p14:tracePt t="2421" x="8029575" y="6707188"/>
          <p14:tracePt t="2423" x="8048625" y="6707188"/>
          <p14:tracePt t="2424" x="8058150" y="6707188"/>
          <p14:tracePt t="2426" x="8086725" y="6707188"/>
          <p14:tracePt t="2428" x="8105775" y="6707188"/>
          <p14:tracePt t="2429" x="8115300" y="6707188"/>
          <p14:tracePt t="2430" x="8124825" y="6707188"/>
          <p14:tracePt t="2432" x="8143875" y="6707188"/>
          <p14:tracePt t="2433" x="8153400" y="6697663"/>
          <p14:tracePt t="2435" x="8172450" y="6688138"/>
          <p14:tracePt t="2438" x="8201025" y="6688138"/>
          <p14:tracePt t="2440" x="8229600" y="6688138"/>
          <p14:tracePt t="2441" x="8247063" y="6669088"/>
          <p14:tracePt t="2450" x="8342313" y="6630988"/>
          <p14:tracePt t="2452" x="8361363" y="6611938"/>
          <p14:tracePt t="2454" x="8389938" y="6592888"/>
          <p14:tracePt t="2455" x="8408988" y="6592888"/>
          <p14:tracePt t="2458" x="8437563" y="6573838"/>
          <p14:tracePt t="2464" x="8474075" y="6554788"/>
          <p14:tracePt t="2465" x="8493125" y="6545263"/>
          <p14:tracePt t="2467" x="8502650" y="6526213"/>
          <p14:tracePt t="2468" x="8521700" y="6526213"/>
          <p14:tracePt t="2470" x="8531225" y="6516688"/>
          <p14:tracePt t="2478" x="8597900" y="6451600"/>
          <p14:tracePt t="2479" x="8597900" y="6442075"/>
          <p14:tracePt t="2481" x="8607425" y="6432550"/>
          <p14:tracePt t="2494" x="8645525" y="6327775"/>
          <p14:tracePt t="2497" x="8645525" y="6308725"/>
          <p14:tracePt t="2499" x="8645525" y="6289675"/>
          <p14:tracePt t="2501" x="8645525" y="6281738"/>
          <p14:tracePt t="2504" x="8645525" y="6253163"/>
          <p14:tracePt t="2506" x="8645525" y="6243638"/>
          <p14:tracePt t="2508" x="8645525" y="6224588"/>
          <p14:tracePt t="2514" x="8626475" y="6148388"/>
          <p14:tracePt t="2516" x="8626475" y="6138863"/>
          <p14:tracePt t="2518" x="8616950" y="6119813"/>
          <p14:tracePt t="2520" x="8597900" y="6100763"/>
          <p14:tracePt t="2527" x="8559800" y="6062663"/>
          <p14:tracePt t="2529" x="8540750" y="6054725"/>
          <p14:tracePt t="2531" x="8521700" y="6026150"/>
          <p14:tracePt t="2533" x="8502650" y="6007100"/>
          <p14:tracePt t="2535" x="8483600" y="5997575"/>
          <p14:tracePt t="2537" x="8474075" y="5988050"/>
          <p14:tracePt t="2543" x="8428038" y="5959475"/>
          <p14:tracePt t="2545" x="8408988" y="5949950"/>
          <p14:tracePt t="2546" x="8399463" y="5949950"/>
          <p14:tracePt t="2548" x="8389938" y="5940425"/>
          <p14:tracePt t="2549" x="8380413" y="5940425"/>
          <p14:tracePt t="2551" x="8361363" y="5940425"/>
          <p14:tracePt t="2552" x="8351838" y="5940425"/>
          <p14:tracePt t="2561" x="8304213" y="5930900"/>
          <p14:tracePt t="2562" x="8294688" y="5930900"/>
          <p14:tracePt t="2564" x="8275638" y="5930900"/>
          <p14:tracePt t="2566" x="8266113" y="5930900"/>
          <p14:tracePt t="2578" x="8153400" y="5940425"/>
          <p14:tracePt t="2580" x="8143875" y="5949950"/>
          <p14:tracePt t="2582" x="8124825" y="5959475"/>
          <p14:tracePt t="2584" x="8105775" y="5969000"/>
          <p14:tracePt t="2586" x="8096250" y="5978525"/>
          <p14:tracePt t="2588" x="8077200" y="5988050"/>
          <p14:tracePt t="2590" x="8058150" y="5988050"/>
          <p14:tracePt t="2591" x="8048625" y="5988050"/>
          <p14:tracePt t="2593" x="8039100" y="5997575"/>
          <p14:tracePt t="2594" x="8029575" y="6016625"/>
          <p14:tracePt t="2600" x="7993063" y="6035675"/>
          <p14:tracePt t="2602" x="7983538" y="6045200"/>
          <p14:tracePt t="2612" x="7945438" y="6100763"/>
          <p14:tracePt t="2613" x="7945438" y="6110288"/>
          <p14:tracePt t="2614" x="7945438" y="6129338"/>
          <p14:tracePt t="2616" x="7935913" y="6138863"/>
          <p14:tracePt t="2617" x="7935913" y="6148388"/>
          <p14:tracePt t="2618" x="7935913" y="6157913"/>
          <p14:tracePt t="2620" x="7935913" y="6167438"/>
          <p14:tracePt t="2627" x="7935913" y="6215063"/>
          <p14:tracePt t="2629" x="7935913" y="6243638"/>
          <p14:tracePt t="2644" x="8002588" y="6308725"/>
          <p14:tracePt t="2646" x="8012113" y="6318250"/>
          <p14:tracePt t="2660" x="8115300" y="6337300"/>
          <p14:tracePt t="2662" x="8143875" y="6337300"/>
          <p14:tracePt t="2664" x="8153400" y="6337300"/>
          <p14:tracePt t="2665" x="8162925" y="6337300"/>
          <p14:tracePt t="2666" x="8172450" y="6337300"/>
          <p14:tracePt t="2667" x="8181975" y="6337300"/>
          <p14:tracePt t="2677" x="8275638" y="6327775"/>
          <p14:tracePt t="2679" x="8313738" y="6327775"/>
          <p14:tracePt t="2681" x="8342313" y="6318250"/>
          <p14:tracePt t="2682" x="8370888" y="6308725"/>
          <p14:tracePt t="2684" x="8399463" y="6308725"/>
          <p14:tracePt t="2685" x="8408988" y="6299200"/>
          <p14:tracePt t="2686" x="8437563" y="6299200"/>
          <p14:tracePt t="2688" x="8466138" y="6299200"/>
          <p14:tracePt t="2689" x="8474075" y="6289675"/>
          <p14:tracePt t="2690" x="8493125" y="6289675"/>
          <p14:tracePt t="2692" x="8502650" y="6289675"/>
          <p14:tracePt t="2694" x="8540750" y="6272213"/>
          <p14:tracePt t="2696" x="8588375" y="6253163"/>
          <p14:tracePt t="2698" x="8636000" y="6243638"/>
          <p14:tracePt t="2699" x="8655050" y="6243638"/>
          <p14:tracePt t="2701" x="8674100" y="6234113"/>
          <p14:tracePt t="2702" x="8693150" y="6215063"/>
          <p14:tracePt t="2704" x="8729663" y="6215063"/>
          <p14:tracePt t="2705" x="8748713" y="6215063"/>
          <p14:tracePt t="2706" x="8758238" y="6215063"/>
          <p14:tracePt t="2708" x="8786813" y="6205538"/>
          <p14:tracePt t="2714" x="8872538" y="6176963"/>
          <p14:tracePt t="2715" x="8891588" y="6167438"/>
          <p14:tracePt t="2717" x="8918575" y="6157913"/>
          <p14:tracePt t="2720" x="8937625" y="6148388"/>
          <p14:tracePt t="2721" x="8956675" y="6129338"/>
          <p14:tracePt t="2723" x="8975725" y="6119813"/>
          <p14:tracePt t="2725" x="8985250" y="6110288"/>
          <p14:tracePt t="2727" x="8994775" y="6091238"/>
          <p14:tracePt t="2737" x="9032875" y="6045200"/>
          <p14:tracePt t="2739" x="9042400" y="6026150"/>
          <p14:tracePt t="2741" x="9042400" y="6016625"/>
          <p14:tracePt t="2744" x="9042400" y="5997575"/>
          <p14:tracePt t="2745" x="9042400" y="5978525"/>
          <p14:tracePt t="2747" x="9042400" y="5969000"/>
          <p14:tracePt t="2754" x="9042400" y="5930900"/>
          <p14:tracePt t="2756" x="9042400" y="5911850"/>
          <p14:tracePt t="2762" x="9032875" y="5873750"/>
          <p14:tracePt t="2764" x="9023350" y="5864225"/>
          <p14:tracePt t="2777" x="8928100" y="5770563"/>
          <p14:tracePt t="2779" x="8910638" y="5751513"/>
          <p14:tracePt t="2782" x="8891588" y="5732463"/>
          <p14:tracePt t="2784" x="8863013" y="5713413"/>
          <p14:tracePt t="2786" x="8834438" y="5684838"/>
          <p14:tracePt t="2788" x="8815388" y="5675313"/>
          <p14:tracePt t="2789" x="8805863" y="5665788"/>
          <p14:tracePt t="2791" x="8767763" y="5646738"/>
          <p14:tracePt t="2793" x="8739188" y="5637213"/>
          <p14:tracePt t="2796" x="8720138" y="5627688"/>
          <p14:tracePt t="2799" x="8683625" y="5618163"/>
          <p14:tracePt t="2801" x="8655050" y="5608638"/>
          <p14:tracePt t="2802" x="8626475" y="5608638"/>
          <p14:tracePt t="2804" x="8607425" y="5608638"/>
          <p14:tracePt t="2805" x="8597900" y="5600700"/>
          <p14:tracePt t="2812" x="8550275" y="5600700"/>
          <p14:tracePt t="2813" x="8521700" y="5600700"/>
          <p14:tracePt t="2815" x="8502650" y="5600700"/>
          <p14:tracePt t="2817" x="8483600" y="5600700"/>
          <p14:tracePt t="2819" x="8466138" y="5600700"/>
          <p14:tracePt t="2822" x="8447088" y="5600700"/>
          <p14:tracePt t="2823" x="8418513" y="5600700"/>
          <p14:tracePt t="2825" x="8399463" y="5600700"/>
          <p14:tracePt t="2827" x="8370888" y="5600700"/>
          <p14:tracePt t="2829" x="8351838" y="5600700"/>
          <p14:tracePt t="2831" x="8323263" y="5600700"/>
          <p14:tracePt t="2833" x="8304213" y="5600700"/>
          <p14:tracePt t="2835" x="8275638" y="5608638"/>
          <p14:tracePt t="2836" x="8266113" y="5608638"/>
          <p14:tracePt t="2838" x="8229600" y="5608638"/>
          <p14:tracePt t="2839" x="8220075" y="5618163"/>
          <p14:tracePt t="2845" x="8143875" y="5627688"/>
          <p14:tracePt t="2847" x="8115300" y="5637213"/>
          <p14:tracePt t="2848" x="8105775" y="5637213"/>
          <p14:tracePt t="2850" x="8067675" y="5646738"/>
          <p14:tracePt t="2851" x="8058150" y="5656263"/>
          <p14:tracePt t="2861" x="7993063" y="5694363"/>
          <p14:tracePt t="2862" x="7974013" y="5703888"/>
          <p14:tracePt t="2864" x="7964488" y="5722938"/>
          <p14:tracePt t="2865" x="7954963" y="5722938"/>
          <p14:tracePt t="2878" x="7840663" y="5799138"/>
          <p14:tracePt t="2881" x="7793038" y="5818188"/>
          <p14:tracePt t="2882" x="7785100" y="5818188"/>
          <p14:tracePt t="2884" x="7766050" y="5845175"/>
          <p14:tracePt t="2885" x="7756525" y="5854700"/>
          <p14:tracePt t="2893" x="7680325" y="5892800"/>
          <p14:tracePt t="2895" x="7661275" y="5902325"/>
          <p14:tracePt t="2897" x="7651750" y="5930900"/>
          <p14:tracePt t="2899" x="7623175" y="5949950"/>
          <p14:tracePt t="2900" x="7604125" y="5949950"/>
          <p14:tracePt t="2902" x="7594600" y="5969000"/>
          <p14:tracePt t="2903" x="7585075" y="5978525"/>
          <p14:tracePt t="2905" x="7575550" y="5978525"/>
          <p14:tracePt t="2905" x="7566025" y="5988050"/>
          <p14:tracePt t="2906" x="7566025" y="5997575"/>
          <p14:tracePt t="2913" x="7519988" y="6054725"/>
          <p14:tracePt t="2914" x="7510463" y="6081713"/>
          <p14:tracePt t="2916" x="7500938" y="6110288"/>
          <p14:tracePt t="2918" x="7491413" y="6138863"/>
          <p14:tracePt t="2920" x="7481888" y="6167438"/>
          <p14:tracePt t="2923" x="7481888" y="6186488"/>
          <p14:tracePt t="2924" x="7472363" y="6205538"/>
          <p14:tracePt t="2927" x="7472363" y="6224588"/>
          <p14:tracePt t="2928" x="7462838" y="6253163"/>
          <p14:tracePt t="2930" x="7462838" y="6272213"/>
          <p14:tracePt t="2936" x="7453313" y="6299200"/>
          <p14:tracePt t="2937" x="7453313" y="6308725"/>
          <p14:tracePt t="2942" x="7453313" y="6318250"/>
          <p14:tracePt t="2944" x="7453313" y="6327775"/>
          <p14:tracePt t="2960" x="7462838" y="6346825"/>
          <p14:tracePt t="2961" x="7462838" y="6356350"/>
          <p14:tracePt t="2963" x="7472363" y="6356350"/>
          <p14:tracePt t="2978" x="7548563" y="6384925"/>
          <p14:tracePt t="2979" x="7558088" y="6384925"/>
          <p14:tracePt t="2981" x="7566025" y="6384925"/>
          <p14:tracePt t="2994" x="7661275" y="6394450"/>
          <p14:tracePt t="2996" x="7670800" y="6394450"/>
          <p14:tracePt t="2999" x="7689850" y="6394450"/>
          <p14:tracePt t="3001" x="7699375" y="6394450"/>
          <p14:tracePt t="3005" x="7737475" y="6403975"/>
          <p14:tracePt t="3008" x="7766050" y="6403975"/>
          <p14:tracePt t="3010" x="7785100" y="6403975"/>
          <p14:tracePt t="3012" x="7802563" y="6403975"/>
          <p14:tracePt t="3015" x="7831138" y="6403975"/>
          <p14:tracePt t="3018" x="7850188" y="6403975"/>
          <p14:tracePt t="3020" x="7878763" y="6403975"/>
          <p14:tracePt t="3021" x="7897813" y="6413500"/>
          <p14:tracePt t="3022" x="7907338" y="6413500"/>
          <p14:tracePt t="3024" x="7935913" y="6413500"/>
          <p14:tracePt t="3025" x="7945438" y="6413500"/>
          <p14:tracePt t="3027" x="7974013" y="6413500"/>
          <p14:tracePt t="3028" x="7983538" y="6413500"/>
          <p14:tracePt t="3030" x="8020050" y="6413500"/>
          <p14:tracePt t="3032" x="8048625" y="6432550"/>
          <p14:tracePt t="3033" x="8058150" y="6432550"/>
          <p14:tracePt t="3034" x="8067675" y="6432550"/>
          <p14:tracePt t="3036" x="8096250" y="6432550"/>
          <p14:tracePt t="3037" x="8105775" y="6432550"/>
          <p14:tracePt t="3039" x="8134350" y="6432550"/>
          <p14:tracePt t="3040" x="8143875" y="6432550"/>
          <p14:tracePt t="3042" x="8162925" y="6432550"/>
          <p14:tracePt t="3043" x="8172450" y="6432550"/>
          <p14:tracePt t="3045" x="8191500" y="6432550"/>
          <p14:tracePt t="3047" x="8229600" y="6432550"/>
          <p14:tracePt t="3049" x="8247063" y="6432550"/>
          <p14:tracePt t="3051" x="8266113" y="6432550"/>
          <p14:tracePt t="3053" x="8285163" y="6432550"/>
          <p14:tracePt t="3055" x="8294688" y="6432550"/>
          <p14:tracePt t="3057" x="8313738" y="6423025"/>
          <p14:tracePt t="3058" x="8323263" y="6423025"/>
          <p14:tracePt t="3060" x="8332788" y="6403975"/>
          <p14:tracePt t="3062" x="8351838" y="6403975"/>
          <p14:tracePt t="3064" x="8380413" y="6403975"/>
          <p14:tracePt t="3071" x="8428038" y="6384925"/>
          <p14:tracePt t="3072" x="8447088" y="6375400"/>
          <p14:tracePt t="3079" x="8483600" y="6356350"/>
          <p14:tracePt t="3081" x="8493125" y="6346825"/>
          <p14:tracePt t="3082" x="8502650" y="6346825"/>
          <p14:tracePt t="3094" x="8559800" y="6318250"/>
          <p14:tracePt t="3095" x="8569325" y="6318250"/>
          <p14:tracePt t="3097" x="8578850" y="6308725"/>
          <p14:tracePt t="3099" x="8588375" y="6308725"/>
          <p14:tracePt t="3101" x="8597900" y="6299200"/>
          <p14:tracePt t="3103" x="8616950" y="6289675"/>
          <p14:tracePt t="3105" x="8626475" y="6289675"/>
          <p14:tracePt t="3107" x="8636000" y="6281738"/>
          <p14:tracePt t="3112" x="8664575" y="6272213"/>
          <p14:tracePt t="3114" x="8674100" y="6272213"/>
          <p14:tracePt t="3128" x="8748713" y="6234113"/>
          <p14:tracePt t="3130" x="8758238" y="6234113"/>
          <p14:tracePt t="3144" x="8824913" y="6205538"/>
          <p14:tracePt t="3145" x="8834438" y="6196013"/>
          <p14:tracePt t="3160" x="8872538" y="6176963"/>
          <p14:tracePt t="3162" x="8882063" y="6176963"/>
          <p14:tracePt t="3165" x="8882063" y="6167438"/>
          <p14:tracePt t="3166" x="8891588" y="6167438"/>
          <p14:tracePt t="3168" x="8891588" y="6157913"/>
          <p14:tracePt t="3193" x="8910638" y="6129338"/>
          <p14:tracePt t="3210" x="8918575" y="6129338"/>
          <p14:tracePt t="3226" x="8918575" y="6119813"/>
          <p14:tracePt t="3243" x="8918575" y="6091238"/>
          <p14:tracePt t="3261" x="8882063" y="6026150"/>
          <p14:tracePt t="3262" x="8882063" y="6016625"/>
          <p14:tracePt t="3264" x="8872538" y="5997575"/>
          <p14:tracePt t="3266" x="8853488" y="5988050"/>
          <p14:tracePt t="3277" x="8786813" y="5959475"/>
          <p14:tracePt t="3279" x="8777288" y="5940425"/>
          <p14:tracePt t="3281" x="8758238" y="5930900"/>
          <p14:tracePt t="3286" x="8729663" y="5911850"/>
          <p14:tracePt t="3289" x="8693150" y="5902325"/>
          <p14:tracePt t="3292" x="8683625" y="5892800"/>
          <p14:tracePt t="3294" x="8674100" y="5883275"/>
          <p14:tracePt t="3300" x="8636000" y="5883275"/>
          <p14:tracePt t="3302" x="8636000" y="5873750"/>
          <p14:tracePt t="3309" x="8607425" y="5864225"/>
          <p14:tracePt t="3312" x="8597900" y="5864225"/>
          <p14:tracePt t="3328" x="8531225" y="5854700"/>
          <p14:tracePt t="3330" x="8521700" y="5845175"/>
          <p14:tracePt t="3332" x="8512175" y="5845175"/>
          <p14:tracePt t="3344" x="8447088" y="5835650"/>
          <p14:tracePt t="3345" x="8437563" y="5835650"/>
          <p14:tracePt t="3348" x="8418513" y="5835650"/>
          <p14:tracePt t="3350" x="8408988" y="5835650"/>
          <p14:tracePt t="3360" x="8351838" y="5835650"/>
          <p14:tracePt t="3363" x="8332788" y="5835650"/>
          <p14:tracePt t="3365" x="8323263" y="5835650"/>
          <p14:tracePt t="3378" x="8256588" y="5835650"/>
          <p14:tracePt t="3380" x="8247063" y="5835650"/>
          <p14:tracePt t="3383" x="8229600" y="5835650"/>
          <p14:tracePt t="3385" x="8220075" y="5835650"/>
          <p14:tracePt t="3388" x="8210550" y="5835650"/>
          <p14:tracePt t="3390" x="8191500" y="5835650"/>
          <p14:tracePt t="3392" x="8181975" y="5835650"/>
          <p14:tracePt t="3394" x="8172450" y="5835650"/>
          <p14:tracePt t="3398" x="8153400" y="5835650"/>
          <p14:tracePt t="3410" x="8096250" y="5845175"/>
          <p14:tracePt t="3412" x="8086725" y="5845175"/>
          <p14:tracePt t="3427" x="7993063" y="5873750"/>
          <p14:tracePt t="3429" x="7983538" y="5883275"/>
          <p14:tracePt t="3432" x="7983538" y="5892800"/>
          <p14:tracePt t="3435" x="7964488" y="5902325"/>
          <p14:tracePt t="3438" x="7945438" y="5911850"/>
          <p14:tracePt t="3440" x="7935913" y="5911850"/>
          <p14:tracePt t="3446" x="7907338" y="5921375"/>
          <p14:tracePt t="3448" x="7907338" y="5930900"/>
          <p14:tracePt t="3450" x="7897813" y="5949950"/>
          <p14:tracePt t="3452" x="7888288" y="5949950"/>
          <p14:tracePt t="3459" x="7869238" y="5969000"/>
          <p14:tracePt t="3477" x="7850188" y="5997575"/>
          <p14:tracePt t="3494" x="7850188" y="6007100"/>
          <p14:tracePt t="3496" x="7850188" y="6016625"/>
          <p14:tracePt t="3510" x="7840663" y="6016625"/>
          <p14:tracePt t="3527" x="7840663" y="6026150"/>
          <p14:tracePt t="3561" x="7840663" y="6054725"/>
          <p14:tracePt t="3576" x="7850188" y="6081713"/>
          <p14:tracePt t="3578" x="7850188" y="6091238"/>
          <p14:tracePt t="3593" x="7888288" y="6167438"/>
          <p14:tracePt t="3611" x="7945438" y="6262688"/>
          <p14:tracePt t="3613" x="7954963" y="6272213"/>
          <p14:tracePt t="3616" x="7964488" y="6289675"/>
          <p14:tracePt t="3627" x="7983538" y="6318250"/>
          <p14:tracePt t="3629" x="7993063" y="6327775"/>
          <p14:tracePt t="3631" x="8002588" y="6337300"/>
          <p14:tracePt t="3643" x="8058150" y="6365875"/>
          <p14:tracePt t="3645" x="8086725" y="6375400"/>
          <p14:tracePt t="3648" x="8096250" y="6384925"/>
          <p14:tracePt t="3650" x="8115300" y="6384925"/>
          <p14:tracePt t="3652" x="8124825" y="6394450"/>
          <p14:tracePt t="3654" x="8134350" y="6394450"/>
          <p14:tracePt t="3659" x="8172450" y="6403975"/>
          <p14:tracePt t="3661" x="8181975" y="6403975"/>
          <p14:tracePt t="3662" x="8191500" y="6403975"/>
          <p14:tracePt t="3678" x="8266113" y="6413500"/>
          <p14:tracePt t="3693" x="8351838" y="6413500"/>
          <p14:tracePt t="3696" x="8380413" y="6413500"/>
          <p14:tracePt t="3699" x="8389938" y="6413500"/>
          <p14:tracePt t="3701" x="8408988" y="6413500"/>
          <p14:tracePt t="3704" x="8428038" y="6413500"/>
          <p14:tracePt t="3707" x="8466138" y="6413500"/>
          <p14:tracePt t="3714" x="8521700" y="6413500"/>
          <p14:tracePt t="3717" x="8550275" y="6413500"/>
          <p14:tracePt t="3719" x="8569325" y="6413500"/>
          <p14:tracePt t="3722" x="8588375" y="6413500"/>
          <p14:tracePt t="3729" x="8636000" y="6403975"/>
          <p14:tracePt t="3731" x="8664575" y="6403975"/>
          <p14:tracePt t="3733" x="8683625" y="6403975"/>
          <p14:tracePt t="3743" x="8739188" y="6394450"/>
          <p14:tracePt t="3744" x="8748713" y="6394450"/>
          <p14:tracePt t="3747" x="8767763" y="6394450"/>
          <p14:tracePt t="3750" x="8777288" y="6375400"/>
          <p14:tracePt t="3752" x="8796338" y="6375400"/>
          <p14:tracePt t="3760" x="8834438" y="6375400"/>
          <p14:tracePt t="3762" x="8843963" y="6375400"/>
          <p14:tracePt t="3765" x="8863013" y="6365875"/>
          <p14:tracePt t="3777" x="8901113" y="6346825"/>
          <p14:tracePt t="3779" x="8910638" y="6337300"/>
          <p14:tracePt t="3792" x="8947150" y="6308725"/>
          <p14:tracePt t="3795" x="8956675" y="6308725"/>
          <p14:tracePt t="3797" x="8966200" y="6299200"/>
          <p14:tracePt t="3810" x="9004300" y="6272213"/>
          <p14:tracePt t="3811" x="9004300" y="6262688"/>
          <p14:tracePt t="3826" x="9023350" y="6234113"/>
          <p14:tracePt t="3843" x="9051925" y="6196013"/>
          <p14:tracePt t="3860" x="9051925" y="6167438"/>
          <p14:tracePt t="3862" x="9051925" y="6157913"/>
          <p14:tracePt t="3876" x="9051925" y="6138863"/>
          <p14:tracePt t="3878" x="9051925" y="6119813"/>
          <p14:tracePt t="3894" x="9051925" y="6100763"/>
          <p14:tracePt t="3911" x="9051925" y="6072188"/>
          <p14:tracePt t="3927" x="9023350" y="6054725"/>
          <p14:tracePt t="3946" x="8947150" y="6016625"/>
          <p14:tracePt t="3950" x="8928100" y="6016625"/>
          <p14:tracePt t="3952" x="8910638" y="6007100"/>
          <p14:tracePt t="3955" x="8891588" y="6007100"/>
          <p14:tracePt t="3963" x="8872538" y="5997575"/>
          <p14:tracePt t="3976" x="8853488" y="5988050"/>
          <p14:tracePt t="3993" x="8786813" y="5969000"/>
          <p14:tracePt t="3995" x="8777288" y="5969000"/>
          <p14:tracePt t="3996" x="8767763" y="5969000"/>
          <p14:tracePt t="4000" x="8758238" y="5969000"/>
          <p14:tracePt t="4004" x="8739188" y="5969000"/>
          <p14:tracePt t="4007" x="8729663" y="5959475"/>
          <p14:tracePt t="4014" x="8701088" y="5959475"/>
          <p14:tracePt t="4016" x="8693150" y="5959475"/>
          <p14:tracePt t="4027" x="8636000" y="5949950"/>
          <p14:tracePt t="4030" x="8616950" y="5949950"/>
          <p14:tracePt t="4036" x="8588375" y="5940425"/>
          <p14:tracePt t="4040" x="8569325" y="5930900"/>
          <p14:tracePt t="4042" x="8559800" y="5930900"/>
          <p14:tracePt t="4045" x="8550275" y="5930900"/>
          <p14:tracePt t="4047" x="8531225" y="5930900"/>
          <p14:tracePt t="4053" x="8512175" y="5930900"/>
          <p14:tracePt t="4061" x="8483600" y="5930900"/>
          <p14:tracePt t="4077" x="8399463" y="5930900"/>
          <p14:tracePt t="4094" x="8332788" y="5930900"/>
          <p14:tracePt t="4095" x="8323263" y="5930900"/>
          <p14:tracePt t="4097" x="8313738" y="5930900"/>
          <p14:tracePt t="4100" x="8294688" y="5930900"/>
          <p14:tracePt t="4110" x="8266113" y="5930900"/>
          <p14:tracePt t="4113" x="8247063" y="5930900"/>
          <p14:tracePt t="4116" x="8239125" y="5930900"/>
          <p14:tracePt t="4127" x="8191500" y="5940425"/>
          <p14:tracePt t="4129" x="8172450" y="5940425"/>
          <p14:tracePt t="4134" x="8143875" y="5949950"/>
          <p14:tracePt t="4136" x="8134350" y="5959475"/>
          <p14:tracePt t="4138" x="8124825" y="5959475"/>
          <p14:tracePt t="4144" x="8105775" y="5959475"/>
          <p14:tracePt t="4147" x="8096250" y="5978525"/>
          <p14:tracePt t="4161" x="8039100" y="6007100"/>
          <p14:tracePt t="4164" x="8029575" y="6026150"/>
          <p14:tracePt t="4166" x="8020050" y="6026150"/>
          <p14:tracePt t="4176" x="7974013" y="6045200"/>
          <p14:tracePt t="4178" x="7964488" y="6045200"/>
          <p14:tracePt t="4180" x="7954963" y="6045200"/>
          <p14:tracePt t="4193" x="7916863" y="6054725"/>
          <p14:tracePt t="4195" x="7907338" y="6054725"/>
          <p14:tracePt t="4208" x="7878763" y="6072188"/>
          <p14:tracePt t="4210" x="7869238" y="6072188"/>
          <p14:tracePt t="4212" x="7859713" y="6072188"/>
          <p14:tracePt t="4226" x="7831138" y="6081713"/>
          <p14:tracePt t="4227" x="7821613" y="6081713"/>
          <p14:tracePt t="4242" x="7802563" y="6110288"/>
          <p14:tracePt t="4244" x="7793038" y="6110288"/>
          <p14:tracePt t="4259" x="7775575" y="6138863"/>
          <p14:tracePt t="4260" x="7775575" y="6148388"/>
          <p14:tracePt t="4262" x="7766050" y="6148388"/>
          <p14:tracePt t="4277" x="7756525" y="6157913"/>
          <p14:tracePt t="4293" x="7747000" y="6167438"/>
          <p14:tracePt t="4317" x="7737475" y="6176963"/>
          <p14:tracePt t="4343" x="7727950" y="6205538"/>
          <p14:tracePt t="4360" x="7727950" y="6262688"/>
          <p14:tracePt t="4364" x="7727950" y="6272213"/>
          <p14:tracePt t="4368" x="7737475" y="6272213"/>
          <p14:tracePt t="4378" x="7756525" y="6308725"/>
          <p14:tracePt t="4380" x="7766050" y="6327775"/>
          <p14:tracePt t="4383" x="7785100" y="6337300"/>
          <p14:tracePt t="4386" x="7793038" y="6346825"/>
          <p14:tracePt t="4389" x="7802563" y="6356350"/>
          <p14:tracePt t="4396" x="7821613" y="6365875"/>
          <p14:tracePt t="4410" x="7878763" y="6403975"/>
          <p14:tracePt t="4412" x="7897813" y="6403975"/>
          <p14:tracePt t="4415" x="7916863" y="6413500"/>
          <p14:tracePt t="4418" x="7935913" y="6413500"/>
          <p14:tracePt t="4421" x="7954963" y="6413500"/>
          <p14:tracePt t="4423" x="7964488" y="6413500"/>
          <p14:tracePt t="4429" x="7993063" y="6423025"/>
          <p14:tracePt t="4443" x="8048625" y="6423025"/>
          <p14:tracePt t="4445" x="8058150" y="6423025"/>
          <p14:tracePt t="4447" x="8067675" y="6423025"/>
          <p14:tracePt t="4450" x="8077200" y="6423025"/>
          <p14:tracePt t="4460" x="8115300" y="6423025"/>
          <p14:tracePt t="4461" x="8124825" y="6423025"/>
          <p14:tracePt t="4464" x="8134350" y="6423025"/>
          <p14:tracePt t="4466" x="8143875" y="6413500"/>
          <p14:tracePt t="4477" x="8201025" y="6375400"/>
          <p14:tracePt t="4480" x="8210550" y="6365875"/>
          <p14:tracePt t="4484" x="8247063" y="6346825"/>
          <p14:tracePt t="4486" x="8256588" y="6327775"/>
          <p14:tracePt t="4490" x="8294688" y="6318250"/>
          <p14:tracePt t="4494" x="8323263" y="6299200"/>
          <p14:tracePt t="4495" x="8342313" y="6289675"/>
          <p14:tracePt t="4498" x="8361363" y="6272213"/>
          <p14:tracePt t="4501" x="8389938" y="6253163"/>
          <p14:tracePt t="4503" x="8399463" y="6243638"/>
          <p14:tracePt t="4507" x="8428038" y="6224588"/>
          <p14:tracePt t="4509" x="8447088" y="6196013"/>
          <p14:tracePt t="4513" x="8474075" y="6176963"/>
          <p14:tracePt t="4519" x="8512175" y="6157913"/>
          <p14:tracePt t="4522" x="8531225" y="6129338"/>
          <p14:tracePt t="4526" x="8550275" y="6119813"/>
          <p14:tracePt t="4527" x="8559800" y="6119813"/>
          <p14:tracePt t="4529" x="8559800" y="6110288"/>
          <p14:tracePt t="4534" x="8569325" y="6081713"/>
          <p14:tracePt t="4536" x="8578850" y="6072188"/>
          <p14:tracePt t="4542" x="8578850" y="6054725"/>
          <p14:tracePt t="4559" x="8578850" y="5978525"/>
          <p14:tracePt t="4563" x="8550275" y="5949950"/>
          <p14:tracePt t="4566" x="8540750" y="5949950"/>
          <p14:tracePt t="4567" x="8531225" y="5940425"/>
          <p14:tracePt t="4569" x="8512175" y="5930900"/>
          <p14:tracePt t="4574" x="8483600" y="5902325"/>
          <p14:tracePt t="4578" x="8456613" y="5883275"/>
          <p14:tracePt t="4581" x="8408988" y="5864225"/>
          <p14:tracePt t="4584" x="8389938" y="5854700"/>
          <p14:tracePt t="4586" x="8380413" y="5835650"/>
          <p14:tracePt t="4589" x="8351838" y="5818188"/>
          <p14:tracePt t="4592" x="8313738" y="5818188"/>
          <p14:tracePt t="4595" x="8304213" y="5818188"/>
          <p14:tracePt t="4597" x="8285163" y="5808663"/>
          <p14:tracePt t="4600" x="8266113" y="5808663"/>
          <p14:tracePt t="4607" x="8220075" y="5799138"/>
          <p14:tracePt t="4610" x="8201025" y="5799138"/>
          <p14:tracePt t="4613" x="8172450" y="5799138"/>
          <p14:tracePt t="4616" x="8153400" y="5799138"/>
          <p14:tracePt t="4620" x="8124825" y="5799138"/>
          <p14:tracePt t="4622" x="8105775" y="5808663"/>
          <p14:tracePt t="4626" x="8086725" y="5818188"/>
          <p14:tracePt t="4627" x="8077200" y="5827713"/>
          <p14:tracePt t="4629" x="8067675" y="5854700"/>
          <p14:tracePt t="4631" x="8058150" y="5864225"/>
          <p14:tracePt t="4632" x="8039100" y="5873750"/>
          <p14:tracePt t="4639" x="8012113" y="5911850"/>
          <p14:tracePt t="4647" x="7974013" y="5969000"/>
          <p14:tracePt t="4650" x="7954963" y="6007100"/>
          <p14:tracePt t="4654" x="7935913" y="6035675"/>
          <p14:tracePt t="4656" x="7897813" y="6054725"/>
          <p14:tracePt t="4659" x="7888288" y="6072188"/>
          <p14:tracePt t="4661" x="7869238" y="6119813"/>
          <p14:tracePt t="4663" x="7859713" y="6129338"/>
          <p14:tracePt t="4666" x="7850188" y="6138863"/>
          <p14:tracePt t="4693" x="7812088" y="6253163"/>
          <p14:tracePt t="4709" x="7831138" y="6308725"/>
          <p14:tracePt t="4712" x="7831138" y="6318250"/>
          <p14:tracePt t="4713" x="7840663" y="6327775"/>
          <p14:tracePt t="4715" x="7840663" y="6337300"/>
          <p14:tracePt t="4725" x="7878763" y="6375400"/>
          <p14:tracePt t="4728" x="7897813" y="6375400"/>
          <p14:tracePt t="4729" x="7907338" y="6394450"/>
          <p14:tracePt t="4742" x="7983538" y="6432550"/>
          <p14:tracePt t="4745" x="8020050" y="6451600"/>
          <p14:tracePt t="4747" x="8048625" y="6451600"/>
          <p14:tracePt t="4750" x="8067675" y="6451600"/>
          <p14:tracePt t="4751" x="8086725" y="6461125"/>
          <p14:tracePt t="4753" x="8105775" y="6470650"/>
          <p14:tracePt t="4755" x="8134350" y="6470650"/>
          <p14:tracePt t="4756" x="8143875" y="6470650"/>
          <p14:tracePt t="4764" x="8229600" y="6480175"/>
          <p14:tracePt t="4776" x="8351838" y="6480175"/>
          <p14:tracePt t="4777" x="8380413" y="6480175"/>
          <p14:tracePt t="4783" x="8437563" y="6470650"/>
          <p14:tracePt t="4786" x="8483600" y="6470650"/>
          <p14:tracePt t="4788" x="8512175" y="6470650"/>
          <p14:tracePt t="4791" x="8521700" y="6470650"/>
          <p14:tracePt t="4793" x="8559800" y="6451600"/>
          <p14:tracePt t="4796" x="8578850" y="6451600"/>
          <p14:tracePt t="4798" x="8607425" y="6442075"/>
          <p14:tracePt t="4801" x="8626475" y="6442075"/>
          <p14:tracePt t="4803" x="8645525" y="6432550"/>
          <p14:tracePt t="4805" x="8664575" y="6423025"/>
          <p14:tracePt t="4809" x="8683625" y="6413500"/>
          <p14:tracePt t="4811" x="8710613" y="6413500"/>
          <p14:tracePt t="4813" x="8720138" y="6403975"/>
          <p14:tracePt t="4815" x="8739188" y="6403975"/>
          <p14:tracePt t="4817" x="8748713" y="6375400"/>
          <p14:tracePt t="4818" x="8758238" y="6375400"/>
          <p14:tracePt t="4819" x="8758238" y="6365875"/>
          <p14:tracePt t="4821" x="8767763" y="6365875"/>
          <p14:tracePt t="4822" x="8777288" y="6365875"/>
          <p14:tracePt t="4828" x="8815388" y="6346825"/>
          <p14:tracePt t="4831" x="8824913" y="6337300"/>
          <p14:tracePt t="4832" x="8834438" y="6337300"/>
          <p14:tracePt t="4834" x="8843963" y="6327775"/>
          <p14:tracePt t="4843" x="8853488" y="6308725"/>
          <p14:tracePt t="4845" x="8863013" y="6299200"/>
          <p14:tracePt t="4847" x="8863013" y="6289675"/>
          <p14:tracePt t="4859" x="8863013" y="6243638"/>
          <p14:tracePt t="4861" x="8863013" y="6224588"/>
          <p14:tracePt t="4874" x="8805863" y="6129338"/>
          <p14:tracePt t="4876" x="8786813" y="6110288"/>
          <p14:tracePt t="4877" x="8777288" y="6100763"/>
          <p14:tracePt t="4878" x="8767763" y="6091238"/>
          <p14:tracePt t="4892" x="8616950" y="6016625"/>
          <p14:tracePt t="4893" x="8607425" y="6007100"/>
          <p14:tracePt t="4895" x="8588375" y="5997575"/>
          <p14:tracePt t="4896" x="8578850" y="5997575"/>
          <p14:tracePt t="4898" x="8540750" y="5988050"/>
          <p14:tracePt t="4900" x="8512175" y="5988050"/>
          <p14:tracePt t="4902" x="8493125" y="5988050"/>
          <p14:tracePt t="4904" x="8474075" y="5988050"/>
          <p14:tracePt t="4906" x="8447088" y="5988050"/>
          <p14:tracePt t="4908" x="8428038" y="5988050"/>
          <p14:tracePt t="4911" x="8389938" y="5988050"/>
          <p14:tracePt t="4913" x="8370888" y="5988050"/>
          <p14:tracePt t="4915" x="8332788" y="5988050"/>
          <p14:tracePt t="4917" x="8304213" y="5997575"/>
          <p14:tracePt t="4920" x="8275638" y="6007100"/>
          <p14:tracePt t="4923" x="8247063" y="6035675"/>
          <p14:tracePt t="4925" x="8229600" y="6035675"/>
          <p14:tracePt t="4928" x="8181975" y="6062663"/>
          <p14:tracePt t="4933" x="8143875" y="6091238"/>
          <p14:tracePt t="4935" x="8115300" y="6100763"/>
          <p14:tracePt t="4939" x="8096250" y="6110288"/>
          <p14:tracePt t="4942" x="8067675" y="6129338"/>
          <p14:tracePt t="4944" x="8048625" y="6148388"/>
          <p14:tracePt t="4949" x="8029575" y="6176963"/>
          <p14:tracePt t="4959" x="8002588" y="6205538"/>
          <p14:tracePt t="4961" x="8002588" y="6215063"/>
          <p14:tracePt t="4976" x="7993063" y="6253163"/>
          <p14:tracePt t="4992" x="7993063" y="6272213"/>
          <p14:tracePt t="5289" x="7993063" y="6262688"/>
          <p14:tracePt t="5295" x="7983538" y="6253163"/>
          <p14:tracePt t="5307" x="7945438" y="6234113"/>
          <p14:tracePt t="5324" x="7869238" y="6196013"/>
          <p14:tracePt t="5341" x="7785100" y="6167438"/>
          <p14:tracePt t="5343" x="7766050" y="6167438"/>
          <p14:tracePt t="5345" x="7756525" y="6167438"/>
          <p14:tracePt t="5346" x="7747000" y="6157913"/>
          <p14:tracePt t="5358" x="7699375" y="6148388"/>
          <p14:tracePt t="5360" x="7680325" y="6148388"/>
          <p14:tracePt t="5361" x="7670800" y="6138863"/>
          <p14:tracePt t="5374" x="7613650" y="6129338"/>
          <p14:tracePt t="5376" x="7604125" y="6129338"/>
          <p14:tracePt t="5377" x="7594600" y="6129338"/>
          <p14:tracePt t="5391" x="7566025" y="6119813"/>
          <p14:tracePt t="5392" x="7558088" y="6119813"/>
          <p14:tracePt t="5408" x="7548563" y="6119813"/>
          <p14:tracePt t="5452" x="7539038" y="6119813"/>
          <p14:tracePt t="5583" x="7539038" y="6138863"/>
          <p14:tracePt t="5590" x="7539038" y="6176963"/>
          <p14:tracePt t="5591" x="7539038" y="6186488"/>
          <p14:tracePt t="5593" x="7548563" y="6196013"/>
          <p14:tracePt t="5595" x="7558088" y="6205538"/>
          <p14:tracePt t="5607" x="7651750" y="6253163"/>
          <p14:tracePt t="5608" x="7661275" y="6253163"/>
          <p14:tracePt t="5610" x="7670800" y="6253163"/>
          <p14:tracePt t="5611" x="7699375" y="6262688"/>
          <p14:tracePt t="5624" x="7812088" y="6289675"/>
          <p14:tracePt t="5627" x="7859713" y="6299200"/>
          <p14:tracePt t="5628" x="7888288" y="6318250"/>
          <p14:tracePt t="5641" x="8058150" y="6346825"/>
          <p14:tracePt t="5642" x="8067675" y="6346825"/>
          <p14:tracePt t="5642" x="8096250" y="6356350"/>
          <p14:tracePt t="5644" x="8115300" y="6356350"/>
          <p14:tracePt t="5645" x="8134350" y="6356350"/>
          <p14:tracePt t="5646" x="8143875" y="6356350"/>
          <p14:tracePt t="5648" x="8172450" y="6356350"/>
          <p14:tracePt t="5649" x="8181975" y="6365875"/>
          <p14:tracePt t="5650" x="8191500" y="6365875"/>
          <p14:tracePt t="5652" x="8220075" y="6365875"/>
          <p14:tracePt t="5653" x="8229600" y="6365875"/>
          <p14:tracePt t="5654" x="8239125" y="6365875"/>
          <p14:tracePt t="5660" x="8304213" y="6365875"/>
          <p14:tracePt t="5674" x="8380413" y="6375400"/>
          <p14:tracePt t="5676" x="8389938" y="6375400"/>
          <p14:tracePt t="5691" x="8399463" y="6375400"/>
          <p14:tracePt t="5723" x="8399463" y="6308725"/>
          <p14:tracePt t="5741" x="8247063" y="6081713"/>
          <p14:tracePt t="5756" x="8105775" y="6016625"/>
          <p14:tracePt t="5757" x="8096250" y="6007100"/>
          <p14:tracePt t="5758" x="8086725" y="5997575"/>
          <p14:tracePt t="5774" x="8058150" y="5969000"/>
          <p14:tracePt t="5791" x="8048625" y="5959475"/>
          <p14:tracePt t="5807" x="8039100" y="5959475"/>
          <p14:tracePt t="5824" x="8029575" y="5959475"/>
          <p14:tracePt t="5841" x="7840663" y="6091238"/>
          <p14:tracePt t="5842" x="7821613" y="6138863"/>
          <p14:tracePt t="5844" x="7812088" y="6148388"/>
          <p14:tracePt t="5845" x="7793038" y="6167438"/>
          <p14:tracePt t="5857" x="7737475" y="6253163"/>
          <p14:tracePt t="5859" x="7727950" y="6262688"/>
          <p14:tracePt t="5861" x="7727950" y="6272213"/>
          <p14:tracePt t="5862" x="7718425" y="6272213"/>
          <p14:tracePt t="5862" x="7718425" y="6281738"/>
          <p14:tracePt t="5864" x="7708900" y="6289675"/>
          <p14:tracePt t="5874" x="7699375" y="6327775"/>
          <p14:tracePt t="5890" x="7699375" y="6413500"/>
          <p14:tracePt t="5907" x="7831138" y="6508750"/>
          <p14:tracePt t="5909" x="7878763" y="6516688"/>
          <p14:tracePt t="5911" x="7916863" y="6526213"/>
          <p14:tracePt t="5912" x="7964488" y="6526213"/>
          <p14:tracePt t="5913" x="7983538" y="6526213"/>
          <p14:tracePt t="5915" x="8029575" y="6526213"/>
          <p14:tracePt t="5916" x="8048625" y="6526213"/>
          <p14:tracePt t="5917" x="8067675" y="6526213"/>
          <p14:tracePt t="5918" x="8096250" y="6526213"/>
          <p14:tracePt t="5924" x="8229600" y="6535738"/>
          <p14:tracePt t="5925" x="8275638" y="6535738"/>
          <p14:tracePt t="5927" x="8332788" y="6535738"/>
          <p14:tracePt t="5928" x="8351838" y="6535738"/>
          <p14:tracePt t="5930" x="8418513" y="6535738"/>
          <p14:tracePt t="5931" x="8437563" y="6535738"/>
          <p14:tracePt t="5941" x="8655050" y="6516688"/>
          <p14:tracePt t="5943" x="8693150" y="6508750"/>
          <p14:tracePt t="5945" x="8720138" y="6508750"/>
          <p14:tracePt t="5946" x="8729663" y="6508750"/>
          <p14:tracePt t="5948" x="8758238" y="6489700"/>
          <p14:tracePt t="5949" x="8767763" y="6489700"/>
          <p14:tracePt t="5951" x="8786813" y="6489700"/>
          <p14:tracePt t="5953" x="8805863" y="6480175"/>
          <p14:tracePt t="5960" x="8834438" y="6442075"/>
          <p14:tracePt t="5961" x="8843963" y="6442075"/>
          <p14:tracePt t="5992" x="8843963" y="6262688"/>
          <p14:tracePt t="5995" x="8805863" y="6224588"/>
          <p14:tracePt t="5996" x="8786813" y="6205538"/>
          <p14:tracePt t="5998" x="8758238" y="6176963"/>
          <p14:tracePt t="6000" x="8748713" y="6167438"/>
          <p14:tracePt t="6001" x="8710613" y="6138863"/>
          <p14:tracePt t="6003" x="8693150" y="6129338"/>
          <p14:tracePt t="6005" x="8664575" y="6110288"/>
          <p14:tracePt t="6007" x="8626475" y="6091238"/>
          <p14:tracePt t="6010" x="8597900" y="6081713"/>
          <p14:tracePt t="6012" x="8550275" y="6054725"/>
          <p14:tracePt t="6014" x="8502650" y="6045200"/>
          <p14:tracePt t="6016" x="8474075" y="6035675"/>
          <p14:tracePt t="6018" x="8428038" y="6026150"/>
          <p14:tracePt t="6020" x="8380413" y="6007100"/>
          <p14:tracePt t="6022" x="8342313" y="5988050"/>
          <p14:tracePt t="6025" x="8304213" y="5978525"/>
          <p14:tracePt t="6026" x="8266113" y="5959475"/>
          <p14:tracePt t="6028" x="8220075" y="5949950"/>
          <p14:tracePt t="6029" x="8191500" y="5949950"/>
          <p14:tracePt t="6031" x="8153400" y="5949950"/>
          <p14:tracePt t="6032" x="8143875" y="5940425"/>
          <p14:tracePt t="6034" x="8096250" y="5940425"/>
          <p14:tracePt t="6035" x="8086725" y="5930900"/>
          <p14:tracePt t="6037" x="8058150" y="5930900"/>
          <p14:tracePt t="6039" x="8039100" y="5930900"/>
          <p14:tracePt t="6041" x="8002588" y="5930900"/>
          <p14:tracePt t="6043" x="7974013" y="5930900"/>
          <p14:tracePt t="6045" x="7945438" y="5930900"/>
          <p14:tracePt t="6046" x="7926388" y="5930900"/>
          <p14:tracePt t="6048" x="7907338" y="5930900"/>
          <p14:tracePt t="6050" x="7888288" y="5930900"/>
          <p14:tracePt t="6056" x="7831138" y="5930900"/>
          <p14:tracePt t="6058" x="7793038" y="5930900"/>
          <p14:tracePt t="6059" x="7785100" y="5940425"/>
          <p14:tracePt t="6061" x="7756525" y="5940425"/>
          <p14:tracePt t="6074" x="7670800" y="5959475"/>
          <p14:tracePt t="6075" x="7661275" y="5969000"/>
          <p14:tracePt t="6077" x="7642225" y="5978525"/>
          <p14:tracePt t="6080" x="7632700" y="5988050"/>
          <p14:tracePt t="6081" x="7613650" y="5988050"/>
          <p14:tracePt t="6083" x="7594600" y="6007100"/>
          <p14:tracePt t="6085" x="7575550" y="6016625"/>
          <p14:tracePt t="6091" x="7539038" y="6045200"/>
          <p14:tracePt t="6092" x="7519988" y="6054725"/>
          <p14:tracePt t="6094" x="7500938" y="6062663"/>
          <p14:tracePt t="6095" x="7500938" y="6072188"/>
          <p14:tracePt t="6108" x="7405688" y="6157913"/>
          <p14:tracePt t="6111" x="7386638" y="6186488"/>
          <p14:tracePt t="6112" x="7386638" y="6196013"/>
          <p14:tracePt t="6114" x="7377113" y="6205538"/>
          <p14:tracePt t="6124" x="7339013" y="6262688"/>
          <p14:tracePt t="6127" x="7331075" y="6281738"/>
          <p14:tracePt t="6131" x="7312025" y="6299200"/>
          <p14:tracePt t="6134" x="7302500" y="6318250"/>
          <p14:tracePt t="6135" x="7302500" y="6337300"/>
          <p14:tracePt t="6137" x="7302500" y="6346825"/>
          <p14:tracePt t="6142" x="7292975" y="6375400"/>
          <p14:tracePt t="6157" x="7292975" y="6423025"/>
          <p14:tracePt t="6160" x="7292975" y="6432550"/>
          <p14:tracePt t="6174" x="7292975" y="6451600"/>
          <p14:tracePt t="6207" x="7292975" y="6461125"/>
          <p14:tracePt t="6388" x="7292975" y="6451600"/>
          <p14:tracePt t="6394" x="7283450" y="6451600"/>
          <p14:tracePt t="6408" x="7207250" y="6365875"/>
          <p14:tracePt t="6410" x="7169150" y="6327775"/>
          <p14:tracePt t="6413" x="7121525" y="6299200"/>
          <p14:tracePt t="6416" x="7104063" y="6289675"/>
          <p14:tracePt t="6418" x="7094538" y="6281738"/>
          <p14:tracePt t="6420" x="7065963" y="6272213"/>
          <p14:tracePt t="6423" x="7046913" y="6234113"/>
          <p14:tracePt t="6425" x="7027863" y="6215063"/>
          <p14:tracePt t="6428" x="6980238" y="6157913"/>
          <p14:tracePt t="6431" x="6951663" y="6119813"/>
          <p14:tracePt t="6434" x="6913563" y="6072188"/>
          <p14:tracePt t="6436" x="6867525" y="6007100"/>
          <p14:tracePt t="6439" x="6838950" y="5969000"/>
          <p14:tracePt t="6442" x="6772275" y="5873750"/>
          <p14:tracePt t="6445" x="6724650" y="5808663"/>
          <p14:tracePt t="6448" x="6705600" y="5761038"/>
          <p14:tracePt t="6451" x="6659563" y="5703888"/>
          <p14:tracePt t="6453" x="6630988" y="5656263"/>
          <p14:tracePt t="6456" x="6611938" y="5637213"/>
          <p14:tracePt t="6458" x="6602413" y="5618163"/>
          <p14:tracePt t="6461" x="6583363" y="5600700"/>
          <p14:tracePt t="6462" x="6573838" y="5581650"/>
          <p14:tracePt t="6465" x="6564313" y="5562600"/>
          <p14:tracePt t="6466" x="6554788" y="5553075"/>
          <p14:tracePt t="6468" x="6545263" y="5543550"/>
          <p14:tracePt t="6470" x="6535738" y="5543550"/>
          <p14:tracePt t="6479" x="6516688" y="5514975"/>
          <p14:tracePt t="6491" x="6488113" y="5495925"/>
          <p14:tracePt t="6508" x="6478588" y="5495925"/>
          <p14:tracePt t="6983" x="6478588" y="5486400"/>
          <p14:tracePt t="7033" x="6478588" y="5476875"/>
          <p14:tracePt t="7043" x="6478588" y="5467350"/>
          <p14:tracePt t="7057" x="6516688" y="5364163"/>
          <p14:tracePt t="7059" x="6516688" y="5345113"/>
          <p14:tracePt t="7061" x="6516688" y="5335588"/>
          <p14:tracePt t="7062" x="6526213" y="5335588"/>
          <p14:tracePt t="7073" x="6535738" y="5326063"/>
          <p14:tracePt t="7090" x="6554788" y="5297488"/>
          <p14:tracePt t="7091" x="6564313" y="5297488"/>
          <p14:tracePt t="7107" x="6583363" y="5278438"/>
          <p14:tracePt t="7140" x="6659563" y="5278438"/>
          <p14:tracePt t="7142" x="6696075" y="5287963"/>
          <p14:tracePt t="7144" x="6724650" y="5287963"/>
          <p14:tracePt t="7146" x="6772275" y="5287963"/>
          <p14:tracePt t="7148" x="6810375" y="5297488"/>
          <p14:tracePt t="7150" x="6848475" y="5307013"/>
          <p14:tracePt t="7152" x="6894513" y="5307013"/>
          <p14:tracePt t="7154" x="6942138" y="5326063"/>
          <p14:tracePt t="7156" x="6989763" y="5326063"/>
          <p14:tracePt t="7157" x="7008813" y="5326063"/>
          <p14:tracePt t="7159" x="7065963" y="5335588"/>
          <p14:tracePt t="7160" x="7094538" y="5345113"/>
          <p14:tracePt t="7162" x="7150100" y="5345113"/>
          <p14:tracePt t="7164" x="7169150" y="5354638"/>
          <p14:tracePt t="7165" x="7235825" y="5372100"/>
          <p14:tracePt t="7166" x="7283450" y="5372100"/>
          <p14:tracePt t="7168" x="7331075" y="5391150"/>
          <p14:tracePt t="7170" x="7405688" y="5400675"/>
          <p14:tracePt t="7172" x="7424738" y="5400675"/>
          <p14:tracePt t="7174" x="7519988" y="5429250"/>
          <p14:tracePt t="7176" x="7575550" y="5438775"/>
          <p14:tracePt t="7177" x="7604125" y="5438775"/>
          <p14:tracePt t="7179" x="7642225" y="5457825"/>
          <p14:tracePt t="7180" x="7670800" y="5457825"/>
          <p14:tracePt t="7181" x="7689850" y="5457825"/>
          <p14:tracePt t="7182" x="7708900" y="5457825"/>
          <p14:tracePt t="7183" x="7747000" y="5457825"/>
          <p14:tracePt t="7184" x="7756525" y="5457825"/>
          <p14:tracePt t="7185" x="7793038" y="5457825"/>
          <p14:tracePt t="7186" x="7802563" y="5457825"/>
          <p14:tracePt t="7188" x="7840663" y="5457825"/>
          <p14:tracePt t="7189" x="7878763" y="5457825"/>
          <p14:tracePt t="7191" x="7897813" y="5457825"/>
          <p14:tracePt t="7192" x="7945438" y="5457825"/>
          <p14:tracePt t="7194" x="7964488" y="5457825"/>
          <p14:tracePt t="7195" x="8012113" y="5457825"/>
          <p14:tracePt t="7196" x="8029575" y="5457825"/>
          <p14:tracePt t="7197" x="8067675" y="5457825"/>
          <p14:tracePt t="7198" x="8077200" y="5457825"/>
          <p14:tracePt t="7199" x="8115300" y="5457825"/>
          <p14:tracePt t="7201" x="8124825" y="5457825"/>
          <p14:tracePt t="7202" x="8162925" y="5457825"/>
          <p14:tracePt t="7203" x="8172450" y="5457825"/>
          <p14:tracePt t="7204" x="8191500" y="5448300"/>
          <p14:tracePt t="7211" x="8332788" y="5419725"/>
          <p14:tracePt t="7213" x="8380413" y="5410200"/>
          <p14:tracePt t="7215" x="8428038" y="5381625"/>
          <p14:tracePt t="7217" x="8474075" y="5345113"/>
          <p14:tracePt t="7218" x="8493125" y="5345113"/>
          <p14:tracePt t="7220" x="8540750" y="5316538"/>
          <p14:tracePt t="7222" x="8559800" y="5297488"/>
          <p14:tracePt t="7223" x="8597900" y="5278438"/>
          <p14:tracePt t="7224" x="8645525" y="5259388"/>
          <p14:tracePt t="7226" x="8693150" y="5202238"/>
          <p14:tracePt t="7228" x="8758238" y="5164138"/>
          <p14:tracePt t="7229" x="8777288" y="5145088"/>
          <p14:tracePt t="7231" x="8824913" y="5099050"/>
          <p14:tracePt t="7232" x="8853488" y="5070475"/>
          <p14:tracePt t="7234" x="8910638" y="5022850"/>
          <p14:tracePt t="7235" x="8937625" y="4984750"/>
          <p14:tracePt t="7237" x="8985250" y="4918075"/>
          <p14:tracePt t="7239" x="9023350" y="4862513"/>
          <p14:tracePt t="7241" x="9080500" y="4795838"/>
          <p14:tracePt t="7242" x="9090025" y="4748213"/>
          <p14:tracePt t="7244" x="9128125" y="4664075"/>
          <p14:tracePt t="7245" x="9137650" y="4645025"/>
          <p14:tracePt t="7246" x="9164638" y="4587875"/>
          <p14:tracePt t="7255" x="9307513" y="4313238"/>
          <p14:tracePt t="7257" x="9355138" y="4171950"/>
          <p14:tracePt t="7259" x="9372600" y="4067175"/>
          <p14:tracePt t="7260" x="9382125" y="4010025"/>
          <p14:tracePt t="7262" x="9429750" y="3887788"/>
          <p14:tracePt t="7263" x="9439275" y="3811588"/>
          <p14:tracePt t="7264" x="9439275" y="3765550"/>
          <p14:tracePt t="7265" x="9458325" y="3727450"/>
          <p14:tracePt t="7274" x="9496425" y="3319463"/>
          <p14:tracePt t="7275" x="9505950" y="3216275"/>
          <p14:tracePt t="7290" x="9429750" y="2374900"/>
          <p14:tracePt t="7292" x="9372600" y="2174875"/>
          <p14:tracePt t="7293" x="9364663" y="2128838"/>
          <p14:tracePt t="7295" x="9278938" y="1947863"/>
          <p14:tracePt t="7296" x="9269413" y="1854200"/>
          <p14:tracePt t="7297" x="9221788" y="1768475"/>
          <p14:tracePt t="7299" x="9155113" y="1598613"/>
          <p14:tracePt t="7301" x="9109075" y="1512888"/>
          <p14:tracePt t="7302" x="9013825" y="1362075"/>
          <p14:tracePt t="7304" x="8910638" y="1182688"/>
          <p14:tracePt t="7307" x="8777288" y="993775"/>
          <p14:tracePt t="7308" x="8729663" y="917575"/>
          <p14:tracePt t="7309" x="8597900" y="747713"/>
          <p14:tracePt t="7311" x="8466138" y="568325"/>
          <p14:tracePt t="7312" x="8399463" y="482600"/>
          <p14:tracePt t="7314" x="8266113" y="322263"/>
          <p14:tracePt t="7316" x="8210550" y="265113"/>
          <p14:tracePt t="7317" x="8058150" y="131763"/>
          <p14:tracePt t="7544" x="6015038" y="9525"/>
          <p14:tracePt t="7545" x="5995988" y="57150"/>
          <p14:tracePt t="7546" x="5995988" y="76200"/>
          <p14:tracePt t="7548" x="5969000" y="122238"/>
          <p14:tracePt t="7549" x="5959475" y="141288"/>
          <p14:tracePt t="7551" x="5949950" y="188913"/>
          <p14:tracePt t="7552" x="5940425" y="217488"/>
          <p14:tracePt t="7558" x="5911850" y="341313"/>
          <p14:tracePt t="7559" x="5911850" y="358775"/>
          <p14:tracePt t="7561" x="5902325" y="396875"/>
          <p14:tracePt t="7562" x="5892800" y="434975"/>
          <p14:tracePt t="7564" x="5883275" y="473075"/>
          <p14:tracePt t="7565" x="5883275" y="501650"/>
          <p14:tracePt t="7566" x="5883275" y="520700"/>
          <p14:tracePt t="7567" x="5883275" y="558800"/>
          <p14:tracePt t="7568" x="5883275" y="568325"/>
          <p14:tracePt t="7570" x="5873750" y="623888"/>
          <p14:tracePt t="7571" x="5873750" y="633413"/>
          <p14:tracePt t="7573" x="5873750" y="652463"/>
          <p14:tracePt t="7574" x="5873750" y="700088"/>
          <p14:tracePt t="7576" x="5873750" y="728663"/>
          <p14:tracePt t="7577" x="5873750" y="747713"/>
          <p14:tracePt t="7579" x="5873750" y="776288"/>
          <p14:tracePt t="7580" x="5873750" y="785813"/>
          <p14:tracePt t="7582" x="5873750" y="812800"/>
          <p14:tracePt t="7583" x="5873750" y="822325"/>
          <p14:tracePt t="7588" x="5873750" y="869950"/>
          <p14:tracePt t="7606" x="5940425" y="1068388"/>
          <p14:tracePt t="7623" x="6015038" y="1144588"/>
          <p14:tracePt t="7625" x="6024563" y="1154113"/>
          <p14:tracePt t="7639" x="6043613" y="1163638"/>
          <p14:tracePt t="7641" x="6043613" y="1173163"/>
          <p14:tracePt t="7798" x="6034088" y="1154113"/>
          <p14:tracePt t="7799" x="6024563" y="1144588"/>
          <p14:tracePt t="7804" x="5995988" y="1144588"/>
          <p14:tracePt t="7806" x="5986463" y="1125538"/>
          <p14:tracePt t="7807" x="5978525" y="1125538"/>
          <p14:tracePt t="7809" x="5969000" y="1125538"/>
          <p14:tracePt t="7823" x="5902325" y="1096963"/>
          <p14:tracePt t="7825" x="5892800" y="1096963"/>
          <p14:tracePt t="7840" x="5835650" y="1096963"/>
          <p14:tracePt t="7856" x="5759450" y="1125538"/>
          <p14:tracePt t="7858" x="5751513" y="1125538"/>
          <p14:tracePt t="7859" x="5741988" y="1125538"/>
          <p14:tracePt t="7872" x="5694363" y="1163638"/>
          <p14:tracePt t="7874" x="5684838" y="1173163"/>
          <p14:tracePt t="7876" x="5675313" y="1182688"/>
          <p14:tracePt t="7890" x="5637213" y="1201738"/>
          <p14:tracePt t="7906" x="5637213" y="1211263"/>
          <p14:tracePt t="7922" x="5637213" y="1266825"/>
          <p14:tracePt t="7924" x="5665788" y="1304925"/>
          <p14:tracePt t="7926" x="5684838" y="1314450"/>
          <p14:tracePt t="7927" x="5694363" y="1323975"/>
          <p14:tracePt t="7928" x="5703888" y="1333500"/>
          <p14:tracePt t="7929" x="5722938" y="1343025"/>
          <p14:tracePt t="7939" x="5940425" y="1466850"/>
          <p14:tracePt t="7941" x="6015038" y="1503363"/>
          <p14:tracePt t="7943" x="6091238" y="1541463"/>
          <p14:tracePt t="7946" x="6186488" y="1579563"/>
          <p14:tracePt t="7948" x="6223000" y="1589088"/>
          <p14:tracePt t="7949" x="6299200" y="1627188"/>
          <p14:tracePt t="7950" x="6337300" y="1646238"/>
          <p14:tracePt t="7952" x="6413500" y="1665288"/>
          <p14:tracePt t="7954" x="6488113" y="1693863"/>
          <p14:tracePt t="7956" x="6573838" y="1720850"/>
          <p14:tracePt t="7957" x="6602413" y="1730375"/>
          <p14:tracePt t="7959" x="6686550" y="1758950"/>
          <p14:tracePt t="7960" x="6724650" y="1768475"/>
          <p14:tracePt t="7962" x="6819900" y="1806575"/>
          <p14:tracePt t="7964" x="6858000" y="1816100"/>
          <p14:tracePt t="7965" x="6942138" y="1863725"/>
          <p14:tracePt t="7967" x="6980238" y="1873250"/>
          <p14:tracePt t="7968" x="7056438" y="1901825"/>
          <p14:tracePt t="7970" x="7150100" y="1920875"/>
          <p14:tracePt t="7972" x="7188200" y="1939925"/>
          <p14:tracePt t="7974" x="7331075" y="1957388"/>
          <p14:tracePt t="7976" x="7377113" y="1976438"/>
          <p14:tracePt t="7978" x="7481888" y="1985963"/>
          <p14:tracePt t="7979" x="7585075" y="1995488"/>
          <p14:tracePt t="7980" x="7632700" y="2014538"/>
          <p14:tracePt t="7982" x="7737475" y="2024063"/>
          <p14:tracePt t="7983" x="7793038" y="2024063"/>
          <p14:tracePt t="7984" x="7840663" y="2043113"/>
          <p14:tracePt t="7985" x="7897813" y="2043113"/>
          <p14:tracePt t="7986" x="7926388" y="2043113"/>
          <p14:tracePt t="7987" x="7983538" y="2052638"/>
          <p14:tracePt t="7989" x="8067675" y="2052638"/>
          <p14:tracePt t="7990" x="8124825" y="2062163"/>
          <p14:tracePt t="7992" x="8210550" y="2062163"/>
          <p14:tracePt t="7993" x="8256588" y="2062163"/>
          <p14:tracePt t="7995" x="8351838" y="2081213"/>
          <p14:tracePt t="7996" x="8389938" y="2081213"/>
          <p14:tracePt t="8007" x="8805863" y="2062163"/>
          <p14:tracePt t="8009" x="8863013" y="2052638"/>
          <p14:tracePt t="8011" x="8918575" y="2033588"/>
          <p14:tracePt t="8013" x="8985250" y="2014538"/>
          <p14:tracePt t="8015" x="9023350" y="2005013"/>
          <p14:tracePt t="8017" x="9070975" y="1985963"/>
          <p14:tracePt t="8019" x="9090025" y="1985963"/>
          <p14:tracePt t="8020" x="9118600" y="1957388"/>
          <p14:tracePt t="8022" x="9145588" y="1947863"/>
          <p14:tracePt t="8024" x="9164638" y="1920875"/>
          <p14:tracePt t="8025" x="9174163" y="1911350"/>
          <p14:tracePt t="8027" x="9202738" y="1901825"/>
          <p14:tracePt t="8029" x="9221788" y="1892300"/>
          <p14:tracePt t="8030" x="9231313" y="1882775"/>
          <p14:tracePt t="8039" x="9278938" y="1835150"/>
          <p14:tracePt t="8041" x="9278938" y="1825625"/>
          <p14:tracePt t="8043" x="9278938" y="1816100"/>
          <p14:tracePt t="8045" x="9278938" y="1806575"/>
          <p14:tracePt t="8047" x="9288463" y="1806575"/>
          <p14:tracePt t="8073" x="9288463" y="1797050"/>
          <p14:tracePt t="8539" x="9288463" y="1806575"/>
          <p14:tracePt t="8556" x="9288463" y="1844675"/>
          <p14:tracePt t="8558" x="9288463" y="1854200"/>
          <p14:tracePt t="8571" x="9288463" y="1873250"/>
          <p14:tracePt t="8573" x="9288463" y="1882775"/>
          <p14:tracePt t="8575" x="9288463" y="1892300"/>
          <p14:tracePt t="8576" x="9288463" y="1901825"/>
          <p14:tracePt t="8589" x="9288463" y="1995488"/>
          <p14:tracePt t="8591" x="9288463" y="2014538"/>
          <p14:tracePt t="8606" x="9288463" y="2100263"/>
          <p14:tracePt t="8608" x="9288463" y="2109788"/>
          <p14:tracePt t="8610" x="9288463" y="2119313"/>
          <p14:tracePt t="8611" x="9288463" y="2128838"/>
          <p14:tracePt t="8622" x="9288463" y="2166938"/>
          <p14:tracePt t="8639" x="9288463" y="2174875"/>
          <p14:tracePt t="9229" x="9288463" y="2147888"/>
          <p14:tracePt t="9239" x="9288463" y="1882775"/>
          <p14:tracePt t="9242" x="9288463" y="1778000"/>
          <p14:tracePt t="9245" x="9288463" y="1646238"/>
          <p14:tracePt t="9248" x="9297988" y="1608138"/>
          <p14:tracePt t="9250" x="9297988" y="1589088"/>
          <p14:tracePt t="9253" x="9297988" y="1579563"/>
          <p14:tracePt t="9260" x="9317038" y="1503363"/>
          <p14:tracePt t="9261" x="9317038" y="1493838"/>
          <p14:tracePt t="9272" x="9326563" y="1343025"/>
          <p14:tracePt t="9277" x="9326563" y="1257300"/>
          <p14:tracePt t="9280" x="9326563" y="1211263"/>
          <p14:tracePt t="9282" x="9317038" y="1182688"/>
          <p14:tracePt t="9285" x="9297988" y="1163638"/>
          <p14:tracePt t="9288" x="9288463" y="1144588"/>
          <p14:tracePt t="9290" x="9278938" y="1135063"/>
          <p14:tracePt t="9292" x="9269413" y="1125538"/>
          <p14:tracePt t="9297" x="9231313" y="1106488"/>
          <p14:tracePt t="9300" x="9193213" y="1096963"/>
          <p14:tracePt t="9302" x="9174163" y="1096963"/>
          <p14:tracePt t="9305" x="9164638" y="1087438"/>
          <p14:tracePt t="9308" x="9145588" y="1087438"/>
          <p14:tracePt t="9310" x="9137650" y="1077913"/>
          <p14:tracePt t="9339" x="9212263" y="1077913"/>
          <p14:tracePt t="9341" x="9231313" y="1077913"/>
          <p14:tracePt t="9356" x="9297988" y="1077913"/>
          <p14:tracePt t="9358" x="9307513" y="1077913"/>
          <p14:tracePt t="9360" x="9317038" y="10779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5794D-1900-75DF-43D7-3D2DE8B2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8F9B13-691E-AAD5-D7A8-81022E024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326A0-2212-D452-FBD3-E5CC54123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100"/>
              <a:t>MLP classifier – Time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1499280-0861-C167-BFFD-A20F60943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9EAAD-39F3-3018-9F72-F493F761B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7" y="1961747"/>
            <a:ext cx="11237428" cy="4803476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64E71C3C-883B-75C0-2629-530184A68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21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"/>
    </mc:Choice>
    <mc:Fallback>
      <p:transition spd="slow" advTm="3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8" x="9307513" y="1087438"/>
          <p14:tracePt t="1060" x="9297988" y="1087438"/>
          <p14:tracePt t="1061" x="9288463" y="1087438"/>
          <p14:tracePt t="1067" x="9269413" y="1096963"/>
          <p14:tracePt t="1086" x="9183688" y="1106488"/>
          <p14:tracePt t="1103" x="9109075" y="1125538"/>
          <p14:tracePt t="1165" x="9099550" y="1144588"/>
          <p14:tracePt t="1167" x="9099550" y="1154113"/>
          <p14:tracePt t="1168" x="9099550" y="1163638"/>
          <p14:tracePt t="1173" x="9099550" y="1173163"/>
          <p14:tracePt t="1187" x="9070975" y="1239838"/>
          <p14:tracePt t="1190" x="9070975" y="1276350"/>
          <p14:tracePt t="1193" x="9070975" y="1285875"/>
          <p14:tracePt t="1195" x="9061450" y="1304925"/>
          <p14:tracePt t="1197" x="9061450" y="1333500"/>
          <p14:tracePt t="1200" x="9061450" y="1343025"/>
          <p14:tracePt t="1206" x="9051925" y="1400175"/>
          <p14:tracePt t="1209" x="9051925" y="1409700"/>
          <p14:tracePt t="1212" x="9051925" y="1428750"/>
          <p14:tracePt t="1220" x="9051925" y="1438275"/>
          <p14:tracePt t="1246" x="9051925" y="1447800"/>
          <p14:tracePt t="1281" x="9032875" y="1447800"/>
          <p14:tracePt t="1285" x="9004300" y="1457325"/>
          <p14:tracePt t="1289" x="8947150" y="1457325"/>
          <p14:tracePt t="1291" x="8901113" y="1457325"/>
          <p14:tracePt t="1293" x="8863013" y="1466850"/>
          <p14:tracePt t="1295" x="8824913" y="1476375"/>
          <p14:tracePt t="1297" x="8777288" y="1476375"/>
          <p14:tracePt t="1300" x="8729663" y="1485900"/>
          <p14:tracePt t="1301" x="8710613" y="1485900"/>
          <p14:tracePt t="1307" x="8578850" y="1512888"/>
          <p14:tracePt t="1309" x="8531225" y="1512888"/>
          <p14:tracePt t="1310" x="8512175" y="1512888"/>
          <p14:tracePt t="1312" x="8456613" y="1512888"/>
          <p14:tracePt t="1313" x="8408988" y="1522413"/>
          <p14:tracePt t="1315" x="8370888" y="1522413"/>
          <p14:tracePt t="1316" x="8313738" y="1522413"/>
          <p14:tracePt t="1322" x="8143875" y="1531938"/>
          <p14:tracePt t="1323" x="8058150" y="1531938"/>
          <p14:tracePt t="1325" x="8020050" y="1531938"/>
          <p14:tracePt t="1326" x="7935913" y="1531938"/>
          <p14:tracePt t="1328" x="7897813" y="1531938"/>
          <p14:tracePt t="1337" x="7453313" y="1550988"/>
          <p14:tracePt t="1338" x="7235825" y="1560513"/>
          <p14:tracePt t="1340" x="7159625" y="1579563"/>
          <p14:tracePt t="1342" x="6999288" y="1589088"/>
          <p14:tracePt t="1343" x="6904038" y="1589088"/>
          <p14:tracePt t="1345" x="6743700" y="1589088"/>
          <p14:tracePt t="1346" x="6650038" y="1608138"/>
          <p14:tracePt t="1347" x="6478588" y="1627188"/>
          <p14:tracePt t="1350" x="6365875" y="1627188"/>
          <p14:tracePt t="1351" x="6176963" y="1636713"/>
          <p14:tracePt t="1352" x="5969000" y="1655763"/>
          <p14:tracePt t="1354" x="5778500" y="1674813"/>
          <p14:tracePt t="1356" x="5684838" y="1674813"/>
          <p14:tracePt t="1357" x="5476875" y="1684338"/>
          <p14:tracePt t="1359" x="5381625" y="1703388"/>
          <p14:tracePt t="1360" x="5192713" y="1720850"/>
          <p14:tracePt t="1362" x="5116513" y="1730375"/>
          <p14:tracePt t="1364" x="4937125" y="1749425"/>
          <p14:tracePt t="1365" x="4805363" y="1778000"/>
          <p14:tracePt t="1368" x="4616450" y="1825625"/>
          <p14:tracePt t="1369" x="4559300" y="1854200"/>
          <p14:tracePt t="1371" x="4425950" y="1892300"/>
          <p14:tracePt t="1373" x="4332288" y="1947863"/>
          <p14:tracePt t="1375" x="4227513" y="1985963"/>
          <p14:tracePt t="1376" x="4152900" y="2014538"/>
          <p14:tracePt t="1377" x="4076700" y="2052638"/>
          <p14:tracePt t="1378" x="4038600" y="2081213"/>
          <p14:tracePt t="1380" x="4000500" y="2090738"/>
          <p14:tracePt t="1382" x="3971925" y="2119313"/>
          <p14:tracePt t="1383" x="3897313" y="2157413"/>
          <p14:tracePt t="1385" x="3859213" y="2184400"/>
          <p14:tracePt t="1386" x="3792538" y="2212975"/>
          <p14:tracePt t="1388" x="3763963" y="2241550"/>
          <p14:tracePt t="1390" x="3725863" y="2260600"/>
          <p14:tracePt t="1391" x="3698875" y="2270125"/>
          <p14:tracePt t="1392" x="3679825" y="2289175"/>
          <p14:tracePt t="1393" x="3651250" y="2298700"/>
          <p14:tracePt t="1404" x="3481388" y="2393950"/>
          <p14:tracePt t="1406" x="3424238" y="2420938"/>
          <p14:tracePt t="1408" x="3376613" y="2420938"/>
          <p14:tracePt t="1409" x="3367088" y="2420938"/>
          <p14:tracePt t="1411" x="3338513" y="2430463"/>
          <p14:tracePt t="1412" x="3328988" y="2430463"/>
          <p14:tracePt t="1413" x="3319463" y="2439988"/>
          <p14:tracePt t="1425" x="3140075" y="2459038"/>
          <p14:tracePt t="1427" x="3111500" y="2459038"/>
          <p14:tracePt t="1428" x="3082925" y="2459038"/>
          <p14:tracePt t="1436" x="2970213" y="2468563"/>
          <p14:tracePt t="1438" x="2941638" y="2468563"/>
          <p14:tracePt t="1440" x="2922588" y="2468563"/>
          <p14:tracePt t="1441" x="2903538" y="2468563"/>
          <p14:tracePt t="1443" x="2884488" y="2468563"/>
          <p14:tracePt t="1444" x="2846388" y="2478088"/>
          <p14:tracePt t="1446" x="2836863" y="2478088"/>
          <p14:tracePt t="1447" x="2809875" y="2478088"/>
          <p14:tracePt t="1449" x="2800350" y="2478088"/>
          <p14:tracePt t="1451" x="2771775" y="2478088"/>
          <p14:tracePt t="1452" x="2752725" y="2478088"/>
          <p14:tracePt t="1455" x="2733675" y="2478088"/>
          <p14:tracePt t="1456" x="2714625" y="2487613"/>
          <p14:tracePt t="1458" x="2686050" y="2487613"/>
          <p14:tracePt t="1459" x="2667000" y="2487613"/>
          <p14:tracePt t="1461" x="2657475" y="2487613"/>
          <p14:tracePt t="1466" x="2628900" y="2487613"/>
          <p14:tracePt t="1471" x="2592388" y="2497138"/>
          <p14:tracePt t="1487" x="2535238" y="2497138"/>
          <p14:tracePt t="1488" x="2525713" y="2497138"/>
          <p14:tracePt t="1490" x="2516188" y="2497138"/>
          <p14:tracePt t="1491" x="2506663" y="2497138"/>
          <p14:tracePt t="1492" x="2487613" y="2497138"/>
          <p14:tracePt t="1494" x="2478088" y="2497138"/>
          <p14:tracePt t="1495" x="2459038" y="2487613"/>
          <p14:tracePt t="1496" x="2439988" y="2478088"/>
          <p14:tracePt t="1497" x="2430463" y="2478088"/>
          <p14:tracePt t="1503" x="2355850" y="2439988"/>
          <p14:tracePt t="1505" x="2279650" y="2401888"/>
          <p14:tracePt t="1507" x="2251075" y="2384425"/>
          <p14:tracePt t="1508" x="2193925" y="2355850"/>
          <p14:tracePt t="1510" x="2165350" y="2336800"/>
          <p14:tracePt t="1511" x="2146300" y="2317750"/>
          <p14:tracePt t="1513" x="2081213" y="2279650"/>
          <p14:tracePt t="1514" x="2071688" y="2270125"/>
          <p14:tracePt t="1516" x="2014538" y="2241550"/>
          <p14:tracePt t="1517" x="1995488" y="2212975"/>
          <p14:tracePt t="1523" x="1816100" y="2109788"/>
          <p14:tracePt t="1537" x="1428750" y="1892300"/>
          <p14:tracePt t="1539" x="1323975" y="1844675"/>
          <p14:tracePt t="1541" x="1276350" y="1816100"/>
          <p14:tracePt t="1543" x="1230313" y="1797050"/>
          <p14:tracePt t="1545" x="1211263" y="1787525"/>
          <p14:tracePt t="1547" x="1154113" y="1758950"/>
          <p14:tracePt t="1548" x="1116013" y="1739900"/>
          <p14:tracePt t="1550" x="1077913" y="1720850"/>
          <p14:tracePt t="1551" x="1068388" y="1712913"/>
          <p14:tracePt t="1553" x="1030288" y="1693863"/>
          <p14:tracePt t="1554" x="993775" y="1684338"/>
          <p14:tracePt t="1555" x="974725" y="1674813"/>
          <p14:tracePt t="1557" x="965200" y="1674813"/>
          <p14:tracePt t="1562" x="889000" y="1646238"/>
          <p14:tracePt t="1563" x="879475" y="1646238"/>
          <p14:tracePt t="1564" x="860425" y="1636713"/>
          <p14:tracePt t="1571" x="831850" y="1627188"/>
          <p14:tracePt t="1573" x="822325" y="1627188"/>
          <p14:tracePt t="1585" x="803275" y="1627188"/>
          <p14:tracePt t="1602" x="793750" y="1627188"/>
          <p14:tracePt t="1636" x="793750" y="1665288"/>
          <p14:tracePt t="1653" x="803275" y="1749425"/>
          <p14:tracePt t="1670" x="803275" y="1882775"/>
          <p14:tracePt t="1672" x="803275" y="1911350"/>
          <p14:tracePt t="1674" x="803275" y="1939925"/>
          <p14:tracePt t="1685" x="803275" y="2043113"/>
          <p14:tracePt t="1686" x="803275" y="2062163"/>
          <p14:tracePt t="1704" x="831850" y="2222500"/>
          <p14:tracePt t="1705" x="841375" y="2241550"/>
          <p14:tracePt t="1707" x="841375" y="2260600"/>
          <p14:tracePt t="1709" x="850900" y="2279650"/>
          <p14:tracePt t="1710" x="860425" y="2298700"/>
          <p14:tracePt t="1712" x="869950" y="2308225"/>
          <p14:tracePt t="1713" x="869950" y="2317750"/>
          <p14:tracePt t="1714" x="869950" y="2346325"/>
          <p14:tracePt t="1716" x="869950" y="2355850"/>
          <p14:tracePt t="1718" x="879475" y="2365375"/>
          <p14:tracePt t="1719" x="889000" y="2401888"/>
          <p14:tracePt t="1721" x="908050" y="2420938"/>
          <p14:tracePt t="1722" x="908050" y="2449513"/>
          <p14:tracePt t="1724" x="917575" y="2468563"/>
          <p14:tracePt t="1725" x="927100" y="2497138"/>
          <p14:tracePt t="1727" x="927100" y="2535238"/>
          <p14:tracePt t="1728" x="936625" y="2554288"/>
          <p14:tracePt t="1729" x="936625" y="2573338"/>
          <p14:tracePt t="1730" x="936625" y="2592388"/>
          <p14:tracePt t="1731" x="946150" y="2601913"/>
          <p14:tracePt t="1738" x="965200" y="2714625"/>
          <p14:tracePt t="1740" x="974725" y="2743200"/>
          <p14:tracePt t="1741" x="984250" y="2762250"/>
          <p14:tracePt t="1743" x="1003300" y="2800350"/>
          <p14:tracePt t="1744" x="1012825" y="2809875"/>
          <p14:tracePt t="1745" x="1020763" y="2828925"/>
          <p14:tracePt t="1746" x="1030288" y="2838450"/>
          <p14:tracePt t="1747" x="1030288" y="2847975"/>
          <p14:tracePt t="1754" x="1058863" y="2941638"/>
          <p14:tracePt t="1756" x="1068388" y="2970213"/>
          <p14:tracePt t="1758" x="1077913" y="3017838"/>
          <p14:tracePt t="1760" x="1087438" y="3046413"/>
          <p14:tracePt t="1761" x="1096963" y="3092450"/>
          <p14:tracePt t="1763" x="1096963" y="3101975"/>
          <p14:tracePt t="1765" x="1106488" y="3130550"/>
          <p14:tracePt t="1766" x="1106488" y="3149600"/>
          <p14:tracePt t="1775" x="1144588" y="3273425"/>
          <p14:tracePt t="1777" x="1163638" y="3319463"/>
          <p14:tracePt t="1779" x="1173163" y="3348038"/>
          <p14:tracePt t="1780" x="1173163" y="3357563"/>
          <p14:tracePt t="1781" x="1182688" y="3376613"/>
          <p14:tracePt t="1782" x="1192213" y="3376613"/>
          <p14:tracePt t="1784" x="1192213" y="3386138"/>
          <p14:tracePt t="1786" x="1201738" y="3405188"/>
          <p14:tracePt t="1787" x="1211263" y="3414713"/>
          <p14:tracePt t="1789" x="1211263" y="3424238"/>
          <p14:tracePt t="1794" x="1230313" y="3452813"/>
          <p14:tracePt t="1795" x="1230313" y="3471863"/>
          <p14:tracePt t="1797" x="1239838" y="3481388"/>
          <p14:tracePt t="1798" x="1239838" y="3490913"/>
          <p14:tracePt t="1799" x="1247775" y="3509963"/>
          <p14:tracePt t="1800" x="1247775" y="3519488"/>
          <p14:tracePt t="1802" x="1247775" y="3529013"/>
          <p14:tracePt t="1803" x="1247775" y="3546475"/>
          <p14:tracePt t="1805" x="1257300" y="3575050"/>
          <p14:tracePt t="1807" x="1257300" y="3603625"/>
          <p14:tracePt t="1809" x="1257300" y="3632200"/>
          <p14:tracePt t="1810" x="1257300" y="3660775"/>
          <p14:tracePt t="1812" x="1266825" y="3670300"/>
          <p14:tracePt t="1820" x="1276350" y="3773488"/>
          <p14:tracePt t="1822" x="1285875" y="3792538"/>
          <p14:tracePt t="1823" x="1285875" y="3802063"/>
          <p14:tracePt t="1824" x="1285875" y="3821113"/>
          <p14:tracePt t="1835" x="1323975" y="3925888"/>
          <p14:tracePt t="1837" x="1333500" y="3954463"/>
          <p14:tracePt t="1839" x="1333500" y="3963988"/>
          <p14:tracePt t="1840" x="1333500" y="3973513"/>
          <p14:tracePt t="1841" x="1343025" y="3992563"/>
          <p14:tracePt t="1852" x="1390650" y="4143375"/>
          <p14:tracePt t="1854" x="1400175" y="4171950"/>
          <p14:tracePt t="1856" x="1400175" y="4181475"/>
          <p14:tracePt t="1857" x="1409700" y="4200525"/>
          <p14:tracePt t="1859" x="1419225" y="4229100"/>
          <p14:tracePt t="1860" x="1428750" y="4246563"/>
          <p14:tracePt t="1862" x="1438275" y="4256088"/>
          <p14:tracePt t="1864" x="1447800" y="4275138"/>
          <p14:tracePt t="1865" x="1466850" y="4284663"/>
          <p14:tracePt t="1867" x="1474788" y="4303713"/>
          <p14:tracePt t="1869" x="1493838" y="4322763"/>
          <p14:tracePt t="1875" x="1550988" y="4351338"/>
          <p14:tracePt t="1877" x="1560513" y="4360863"/>
          <p14:tracePt t="1878" x="1570038" y="4360863"/>
          <p14:tracePt t="1879" x="1598613" y="4370388"/>
          <p14:tracePt t="1880" x="1608138" y="4379913"/>
          <p14:tracePt t="1881" x="1617663" y="4379913"/>
          <p14:tracePt t="1888" x="1674813" y="4408488"/>
          <p14:tracePt t="1889" x="1701800" y="4408488"/>
          <p14:tracePt t="1890" x="1720850" y="4418013"/>
          <p14:tracePt t="1891" x="1730375" y="4418013"/>
          <p14:tracePt t="1893" x="1749425" y="4418013"/>
          <p14:tracePt t="1903" x="1863725" y="4427538"/>
          <p14:tracePt t="1905" x="1901825" y="4427538"/>
          <p14:tracePt t="1907" x="1928813" y="4427538"/>
          <p14:tracePt t="1908" x="1938338" y="4427538"/>
          <p14:tracePt t="1909" x="1957388" y="4427538"/>
          <p14:tracePt t="1911" x="1966913" y="4427538"/>
          <p14:tracePt t="1913" x="1985963" y="4427538"/>
          <p14:tracePt t="1914" x="2005013" y="4427538"/>
          <p14:tracePt t="1919" x="2043113" y="4418013"/>
          <p14:tracePt t="1921" x="2052638" y="4418013"/>
          <p14:tracePt t="1935" x="2128838" y="4408488"/>
          <p14:tracePt t="1937" x="2128838" y="4398963"/>
          <p14:tracePt t="1952" x="2138363" y="4398963"/>
          <p14:tracePt t="1953" x="2138363" y="4389438"/>
          <p14:tracePt t="1969" x="2138363" y="4379913"/>
          <p14:tracePt t="1971" x="2138363" y="4370388"/>
          <p14:tracePt t="1986" x="2081213" y="4313238"/>
          <p14:tracePt t="1987" x="2071688" y="4303713"/>
          <p14:tracePt t="2002" x="2062163" y="4275138"/>
          <p14:tracePt t="2004" x="2062163" y="4256088"/>
          <p14:tracePt t="2006" x="2062163" y="4246563"/>
          <p14:tracePt t="2008" x="2071688" y="4237038"/>
          <p14:tracePt t="2010" x="2081213" y="4219575"/>
          <p14:tracePt t="2011" x="2090738" y="4210050"/>
          <p14:tracePt t="2012" x="2128838" y="4200525"/>
          <p14:tracePt t="2014" x="2138363" y="4200525"/>
          <p14:tracePt t="2015" x="2155825" y="4171950"/>
          <p14:tracePt t="2016" x="2165350" y="4171950"/>
          <p14:tracePt t="2018" x="2174875" y="4162425"/>
          <p14:tracePt t="2019" x="2193925" y="4162425"/>
          <p14:tracePt t="2025" x="2222500" y="4200525"/>
          <p14:tracePt t="2026" x="2260600" y="4229100"/>
          <p14:tracePt t="2028" x="2298700" y="4246563"/>
          <p14:tracePt t="2036" x="2657475" y="4446588"/>
          <p14:tracePt t="2038" x="2733675" y="4492625"/>
          <p14:tracePt t="2039" x="2846388" y="4549775"/>
          <p14:tracePt t="2041" x="2884488" y="4578350"/>
          <p14:tracePt t="2042" x="2960688" y="4606925"/>
          <p14:tracePt t="2044" x="3008313" y="4616450"/>
          <p14:tracePt t="2046" x="3054350" y="4625975"/>
          <p14:tracePt t="2047" x="3101975" y="4635500"/>
          <p14:tracePt t="2049" x="3121025" y="4635500"/>
          <p14:tracePt t="2055" x="3197225" y="4635500"/>
          <p14:tracePt t="2068" x="3206750" y="4635500"/>
          <p14:tracePt t="2127" x="3216275" y="46355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A44141-C888-3E29-DCC1-659B49C1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AD4B4-4FA3-631F-4EE4-E94D05D4F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MLP classifier – Time domain features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CBC2CAB6-39FF-FB0A-A865-DD5F01CE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606" y="257325"/>
            <a:ext cx="3497792" cy="29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DA220E1-F72E-5414-1579-440F48F3B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011" y="3676230"/>
            <a:ext cx="3349150" cy="2552007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9BAD6193-1C9B-AAE5-C803-3EB950887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107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65"/>
    </mc:Choice>
    <mc:Fallback>
      <p:transition spd="slow" advTm="27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4" x="3216275" y="4625975"/>
          <p14:tracePt t="615" x="3225800" y="4625975"/>
          <p14:tracePt t="641" x="3395663" y="4511675"/>
          <p14:tracePt t="642" x="3443288" y="4483100"/>
          <p14:tracePt t="643" x="3498850" y="4427538"/>
          <p14:tracePt t="645" x="3546475" y="4408488"/>
          <p14:tracePt t="646" x="3594100" y="4370388"/>
          <p14:tracePt t="647" x="3613150" y="4360863"/>
          <p14:tracePt t="649" x="3679825" y="4322763"/>
          <p14:tracePt t="651" x="3698875" y="4294188"/>
          <p14:tracePt t="652" x="3744913" y="4275138"/>
          <p14:tracePt t="654" x="3754438" y="4246563"/>
          <p14:tracePt t="655" x="3783013" y="4237038"/>
          <p14:tracePt t="656" x="3802063" y="4229100"/>
          <p14:tracePt t="657" x="3811588" y="4200525"/>
          <p14:tracePt t="658" x="3821113" y="4191000"/>
          <p14:tracePt t="660" x="3859213" y="4171950"/>
          <p14:tracePt t="661" x="3868738" y="4162425"/>
          <p14:tracePt t="666" x="3916363" y="4124325"/>
          <p14:tracePt t="668" x="3935413" y="4114800"/>
          <p14:tracePt t="669" x="3944938" y="4105275"/>
          <p14:tracePt t="676" x="4029075" y="4057650"/>
          <p14:tracePt t="678" x="4048125" y="4038600"/>
          <p14:tracePt t="679" x="4067175" y="4029075"/>
          <p14:tracePt t="680" x="4086225" y="4019550"/>
          <p14:tracePt t="681" x="4105275" y="4019550"/>
          <p14:tracePt t="683" x="4152900" y="3992563"/>
          <p14:tracePt t="685" x="4198938" y="3954463"/>
          <p14:tracePt t="686" x="4256088" y="3935413"/>
          <p14:tracePt t="687" x="4284663" y="3906838"/>
          <p14:tracePt t="689" x="4341813" y="3878263"/>
          <p14:tracePt t="691" x="4416425" y="3840163"/>
          <p14:tracePt t="692" x="4435475" y="3830638"/>
          <p14:tracePt t="694" x="4530725" y="3802063"/>
          <p14:tracePt t="695" x="4606925" y="3756025"/>
          <p14:tracePt t="697" x="4662488" y="3727450"/>
          <p14:tracePt t="699" x="4757738" y="3670300"/>
          <p14:tracePt t="701" x="4843463" y="3622675"/>
          <p14:tracePt t="702" x="4899025" y="3575050"/>
          <p14:tracePt t="704" x="5022850" y="3509963"/>
          <p14:tracePt t="705" x="5154613" y="3414713"/>
          <p14:tracePt t="707" x="5221288" y="3367088"/>
          <p14:tracePt t="709" x="5334000" y="3302000"/>
          <p14:tracePt t="711" x="5448300" y="3244850"/>
          <p14:tracePt t="712" x="5486400" y="3206750"/>
          <p14:tracePt t="714" x="5618163" y="3140075"/>
          <p14:tracePt t="716" x="5713413" y="3092450"/>
          <p14:tracePt t="718" x="5864225" y="3008313"/>
          <p14:tracePt t="720" x="5911850" y="2979738"/>
          <p14:tracePt t="722" x="5949950" y="2960688"/>
          <p14:tracePt t="724" x="6072188" y="2884488"/>
          <p14:tracePt t="725" x="6148388" y="2828925"/>
          <p14:tracePt t="727" x="6186488" y="2800350"/>
          <p14:tracePt t="728" x="6261100" y="2762250"/>
          <p14:tracePt t="730" x="6299200" y="2743200"/>
          <p14:tracePt t="731" x="6337300" y="2714625"/>
          <p14:tracePt t="732" x="6365875" y="2686050"/>
          <p14:tracePt t="740" x="6621463" y="2516188"/>
          <p14:tracePt t="741" x="6686550" y="2478088"/>
          <p14:tracePt t="743" x="6715125" y="2459038"/>
          <p14:tracePt t="744" x="6772275" y="2420938"/>
          <p14:tracePt t="746" x="6810375" y="2401888"/>
          <p14:tracePt t="756" x="7075488" y="2241550"/>
          <p14:tracePt t="759" x="7159625" y="2174875"/>
          <p14:tracePt t="760" x="7226300" y="2138363"/>
          <p14:tracePt t="762" x="7264400" y="2109788"/>
          <p14:tracePt t="764" x="7339013" y="2062163"/>
          <p14:tracePt t="765" x="7377113" y="2024063"/>
          <p14:tracePt t="767" x="7424738" y="1966913"/>
          <p14:tracePt t="768" x="7481888" y="1939925"/>
          <p14:tracePt t="770" x="7558088" y="1892300"/>
          <p14:tracePt t="771" x="7594600" y="1882775"/>
          <p14:tracePt t="778" x="7850188" y="1730375"/>
          <p14:tracePt t="779" x="7926388" y="1674813"/>
          <p14:tracePt t="781" x="7964488" y="1665288"/>
          <p14:tracePt t="790" x="8294688" y="1512888"/>
          <p14:tracePt t="791" x="8380413" y="1476375"/>
          <p14:tracePt t="793" x="8399463" y="1457325"/>
          <p14:tracePt t="794" x="8493125" y="1409700"/>
          <p14:tracePt t="796" x="8578850" y="1390650"/>
          <p14:tracePt t="798" x="8636000" y="1362075"/>
          <p14:tracePt t="799" x="8720138" y="1333500"/>
          <p14:tracePt t="801" x="8758238" y="1314450"/>
          <p14:tracePt t="803" x="8853488" y="1266825"/>
          <p14:tracePt t="805" x="8910638" y="1239838"/>
          <p14:tracePt t="806" x="9051925" y="1182688"/>
          <p14:tracePt t="808" x="9109075" y="1163638"/>
          <p14:tracePt t="810" x="9202738" y="1125538"/>
          <p14:tracePt t="811" x="9288463" y="1087438"/>
          <p14:tracePt t="813" x="9326563" y="1068388"/>
          <p14:tracePt t="815" x="9420225" y="1022350"/>
          <p14:tracePt t="817" x="9505950" y="993775"/>
          <p14:tracePt t="819" x="9599613" y="955675"/>
          <p14:tracePt t="821" x="9675813" y="917575"/>
          <p14:tracePt t="831" x="10053638" y="766763"/>
          <p14:tracePt t="832" x="10072688" y="747713"/>
          <p14:tracePt t="834" x="10139363" y="709613"/>
          <p14:tracePt t="835" x="10215563" y="671513"/>
          <p14:tracePt t="837" x="10253663" y="652463"/>
          <p14:tracePt t="839" x="10328275" y="614363"/>
          <p14:tracePt t="840" x="10356850" y="595313"/>
          <p14:tracePt t="842" x="10442575" y="539750"/>
          <p14:tracePt t="843" x="10471150" y="539750"/>
          <p14:tracePt t="845" x="10564813" y="482600"/>
          <p14:tracePt t="847" x="10650538" y="444500"/>
          <p14:tracePt t="848" x="10725150" y="396875"/>
          <p14:tracePt t="850" x="10782300" y="387350"/>
          <p14:tracePt t="861" x="11236325" y="217488"/>
          <p14:tracePt t="863" x="11303000" y="207963"/>
          <p14:tracePt t="865" x="11360150" y="188913"/>
          <p14:tracePt t="868" x="11444288" y="169863"/>
          <p14:tracePt t="870" x="11482388" y="169863"/>
          <p14:tracePt t="872" x="11520488" y="150813"/>
          <p14:tracePt t="875" x="11577638" y="141288"/>
          <p14:tracePt t="877" x="11625263" y="131763"/>
          <p14:tracePt t="880" x="11680825" y="114300"/>
          <p14:tracePt t="882" x="11718925" y="114300"/>
          <p14:tracePt t="884" x="11737975" y="104775"/>
          <p14:tracePt t="886" x="11757025" y="95250"/>
          <p14:tracePt t="888" x="11776075" y="95250"/>
          <p14:tracePt t="890" x="11795125" y="85725"/>
          <p14:tracePt t="892" x="11823700" y="85725"/>
          <p14:tracePt t="895" x="11852275" y="76200"/>
          <p14:tracePt t="897" x="11860213" y="76200"/>
          <p14:tracePt t="902" x="11888788" y="66675"/>
          <p14:tracePt t="904" x="11898313" y="66675"/>
          <p14:tracePt t="907" x="11907838" y="66675"/>
          <p14:tracePt t="909" x="11907838" y="57150"/>
          <p14:tracePt t="911" x="11917363" y="57150"/>
          <p14:tracePt t="984" x="11917363" y="66675"/>
          <p14:tracePt t="991" x="11879263" y="95250"/>
          <p14:tracePt t="993" x="11869738" y="104775"/>
          <p14:tracePt t="995" x="11852275" y="114300"/>
          <p14:tracePt t="999" x="11804650" y="122238"/>
          <p14:tracePt t="1002" x="11776075" y="141288"/>
          <p14:tracePt t="1005" x="11747500" y="141288"/>
          <p14:tracePt t="1008" x="11699875" y="160338"/>
          <p14:tracePt t="1011" x="11652250" y="169863"/>
          <p14:tracePt t="1014" x="11615738" y="188913"/>
          <p14:tracePt t="1017" x="11577638" y="198438"/>
          <p14:tracePt t="1020" x="11549063" y="198438"/>
          <p14:tracePt t="1022" x="11491913" y="207963"/>
          <p14:tracePt t="1025" x="11434763" y="227013"/>
          <p14:tracePt t="1028" x="11388725" y="236538"/>
          <p14:tracePt t="1030" x="11360150" y="236538"/>
          <p14:tracePt t="1033" x="11312525" y="246063"/>
          <p14:tracePt t="1035" x="11283950" y="255588"/>
          <p14:tracePt t="1038" x="11255375" y="255588"/>
          <p14:tracePt t="1041" x="11207750" y="274638"/>
          <p14:tracePt t="1044" x="11161713" y="284163"/>
          <p14:tracePt t="1047" x="11133138" y="293688"/>
          <p14:tracePt t="1050" x="11095038" y="293688"/>
          <p14:tracePt t="1052" x="11066463" y="303213"/>
          <p14:tracePt t="1055" x="11009313" y="322263"/>
          <p14:tracePt t="1058" x="10961688" y="331788"/>
          <p14:tracePt t="1060" x="10906125" y="331788"/>
          <p14:tracePt t="1063" x="10858500" y="331788"/>
          <p14:tracePt t="1066" x="10801350" y="331788"/>
          <p14:tracePt t="1068" x="10734675" y="331788"/>
          <p14:tracePt t="1070" x="10679113" y="331788"/>
          <p14:tracePt t="1072" x="10641013" y="331788"/>
          <p14:tracePt t="1075" x="10498138" y="331788"/>
          <p14:tracePt t="1078" x="10385425" y="312738"/>
          <p14:tracePt t="1081" x="10272713" y="293688"/>
          <p14:tracePt t="1084" x="10148888" y="265113"/>
          <p14:tracePt t="1086" x="10072688" y="255588"/>
          <p14:tracePt t="1090" x="9893300" y="198438"/>
          <p14:tracePt t="1092" x="9809163" y="188913"/>
          <p14:tracePt t="1095" x="9666288" y="150813"/>
          <p14:tracePt t="1097" x="9572625" y="122238"/>
          <p14:tracePt t="1100" x="9477375" y="104775"/>
          <p14:tracePt t="1103" x="9382125" y="66675"/>
          <p14:tracePt t="1107" x="9259888" y="47625"/>
          <p14:tracePt t="1110" x="9193213" y="38100"/>
          <p14:tracePt t="1113" x="9137650" y="28575"/>
          <p14:tracePt t="1116" x="9099550" y="28575"/>
          <p14:tracePt t="1118" x="9070975" y="28575"/>
          <p14:tracePt t="1121" x="9051925" y="28575"/>
          <p14:tracePt t="1124" x="9032875" y="28575"/>
          <p14:tracePt t="1127" x="9023350" y="28575"/>
          <p14:tracePt t="1131" x="9004300" y="28575"/>
          <p14:tracePt t="1134" x="8985250" y="28575"/>
          <p14:tracePt t="1148" x="8796338" y="104775"/>
          <p14:tracePt t="1150" x="8758238" y="114300"/>
          <p14:tracePt t="1153" x="8674100" y="122238"/>
          <p14:tracePt t="1156" x="8616950" y="131763"/>
          <p14:tracePt t="1158" x="8550275" y="160338"/>
          <p14:tracePt t="1160" x="8502650" y="160338"/>
          <p14:tracePt t="1162" x="8447088" y="169863"/>
          <p14:tracePt t="1164" x="8399463" y="169863"/>
          <p14:tracePt t="1167" x="8304213" y="198438"/>
          <p14:tracePt t="1169" x="8256588" y="198438"/>
          <p14:tracePt t="1171" x="8201025" y="207963"/>
          <p14:tracePt t="1175" x="8067675" y="207963"/>
          <p14:tracePt t="1178" x="7974013" y="207963"/>
          <p14:tracePt t="1180" x="7916863" y="207963"/>
          <p14:tracePt t="1183" x="7812088" y="207963"/>
          <p14:tracePt t="1187" x="7689850" y="188913"/>
          <p14:tracePt t="1191" x="7604125" y="179388"/>
          <p14:tracePt t="1194" x="7539038" y="169863"/>
          <p14:tracePt t="1196" x="7472363" y="160338"/>
          <p14:tracePt t="1198" x="7443788" y="131763"/>
          <p14:tracePt t="1200" x="7405688" y="122238"/>
          <p14:tracePt t="1203" x="7377113" y="114300"/>
          <p14:tracePt t="1205" x="7339013" y="95250"/>
          <p14:tracePt t="1208" x="7292975" y="66675"/>
          <p14:tracePt t="1211" x="7264400" y="47625"/>
          <p14:tracePt t="1213" x="7226300" y="28575"/>
          <p14:tracePt t="1216" x="7197725" y="19050"/>
          <p14:tracePt t="1293" x="6886575" y="28575"/>
          <p14:tracePt t="1295" x="6886575" y="57150"/>
          <p14:tracePt t="1296" x="6886575" y="66675"/>
          <p14:tracePt t="1297" x="6886575" y="114300"/>
          <p14:tracePt t="1299" x="6886575" y="122238"/>
          <p14:tracePt t="1303" x="6886575" y="179388"/>
          <p14:tracePt t="1310" x="6894513" y="293688"/>
          <p14:tracePt t="1312" x="6904038" y="341313"/>
          <p14:tracePt t="1315" x="6913563" y="396875"/>
          <p14:tracePt t="1317" x="6932613" y="444500"/>
          <p14:tracePt t="1318" x="6942138" y="482600"/>
          <p14:tracePt t="1319" x="6942138" y="511175"/>
          <p14:tracePt t="1321" x="6951663" y="520700"/>
          <p14:tracePt t="1324" x="6989763" y="585788"/>
          <p14:tracePt t="1326" x="6999288" y="633413"/>
          <p14:tracePt t="1327" x="7008813" y="671513"/>
          <p14:tracePt t="1328" x="7018338" y="700088"/>
          <p14:tracePt t="1330" x="7018338" y="709613"/>
          <p14:tracePt t="1331" x="7046913" y="757238"/>
          <p14:tracePt t="1334" x="7046913" y="785813"/>
          <p14:tracePt t="1336" x="7065963" y="841375"/>
          <p14:tracePt t="1339" x="7075488" y="879475"/>
          <p14:tracePt t="1341" x="7094538" y="917575"/>
          <p14:tracePt t="1342" x="7104063" y="955675"/>
          <p14:tracePt t="1344" x="7104063" y="965200"/>
          <p14:tracePt t="1345" x="7112000" y="1003300"/>
          <p14:tracePt t="1347" x="7112000" y="1012825"/>
          <p14:tracePt t="1354" x="7121525" y="1096963"/>
          <p14:tracePt t="1357" x="7121525" y="1144588"/>
          <p14:tracePt t="1359" x="7121525" y="1182688"/>
          <p14:tracePt t="1361" x="7121525" y="1220788"/>
          <p14:tracePt t="1363" x="7121525" y="1257300"/>
          <p14:tracePt t="1364" x="7121525" y="1295400"/>
          <p14:tracePt t="1366" x="7121525" y="1314450"/>
          <p14:tracePt t="1368" x="7121525" y="1352550"/>
          <p14:tracePt t="1370" x="7121525" y="1390650"/>
          <p14:tracePt t="1378" x="7094538" y="1550988"/>
          <p14:tracePt t="1380" x="7085013" y="1627188"/>
          <p14:tracePt t="1383" x="7085013" y="1674813"/>
          <p14:tracePt t="1385" x="7075488" y="1712913"/>
          <p14:tracePt t="1386" x="7065963" y="1749425"/>
          <p14:tracePt t="1389" x="7065963" y="1797050"/>
          <p14:tracePt t="1390" x="7056438" y="1854200"/>
          <p14:tracePt t="1392" x="7056438" y="1911350"/>
          <p14:tracePt t="1394" x="7056438" y="1930400"/>
          <p14:tracePt t="1395" x="7056438" y="1985963"/>
          <p14:tracePt t="1396" x="7056438" y="2024063"/>
          <p14:tracePt t="1398" x="7056438" y="2062163"/>
          <p14:tracePt t="1404" x="7037388" y="2212975"/>
          <p14:tracePt t="1407" x="7037388" y="2270125"/>
          <p14:tracePt t="1409" x="7037388" y="2317750"/>
          <p14:tracePt t="1411" x="7037388" y="2374900"/>
          <p14:tracePt t="1413" x="7027863" y="2420938"/>
          <p14:tracePt t="1415" x="7027863" y="2459038"/>
          <p14:tracePt t="1416" x="7027863" y="2487613"/>
          <p14:tracePt t="1418" x="7027863" y="2544763"/>
          <p14:tracePt t="1419" x="7027863" y="2563813"/>
          <p14:tracePt t="1420" x="7027863" y="2611438"/>
          <p14:tracePt t="1422" x="7027863" y="2628900"/>
          <p14:tracePt t="1423" x="7027863" y="2686050"/>
          <p14:tracePt t="1425" x="7027863" y="2714625"/>
          <p14:tracePt t="1426" x="7027863" y="2752725"/>
          <p14:tracePt t="1428" x="7027863" y="2771775"/>
          <p14:tracePt t="1434" x="7056438" y="2884488"/>
          <p14:tracePt t="1435" x="7065963" y="2922588"/>
          <p14:tracePt t="1436" x="7075488" y="2951163"/>
          <p14:tracePt t="1438" x="7075488" y="2970213"/>
          <p14:tracePt t="1440" x="7075488" y="2989263"/>
          <p14:tracePt t="1441" x="7085013" y="3008313"/>
          <p14:tracePt t="1442" x="7085013" y="3027363"/>
          <p14:tracePt t="1444" x="7094538" y="3036888"/>
          <p14:tracePt t="1450" x="7112000" y="3084513"/>
          <p14:tracePt t="1452" x="7112000" y="3092450"/>
          <p14:tracePt t="1458" x="7140575" y="3149600"/>
          <p14:tracePt t="1473" x="7188200" y="3187700"/>
          <p14:tracePt t="1489" x="7348538" y="3216275"/>
          <p14:tracePt t="1493" x="7405688" y="3216275"/>
          <p14:tracePt t="1495" x="7462838" y="3216275"/>
          <p14:tracePt t="1498" x="7529513" y="3206750"/>
          <p14:tracePt t="1500" x="7575550" y="3197225"/>
          <p14:tracePt t="1503" x="7661275" y="3197225"/>
          <p14:tracePt t="1506" x="7737475" y="3187700"/>
          <p14:tracePt t="1509" x="7831138" y="3178175"/>
          <p14:tracePt t="1511" x="7897813" y="3178175"/>
          <p14:tracePt t="1513" x="7954963" y="3178175"/>
          <p14:tracePt t="1515" x="8020050" y="3178175"/>
          <p14:tracePt t="1516" x="8086725" y="3159125"/>
          <p14:tracePt t="1518" x="8124825" y="3159125"/>
          <p14:tracePt t="1520" x="8210550" y="3149600"/>
          <p14:tracePt t="1522" x="8266113" y="3140075"/>
          <p14:tracePt t="1524" x="8351838" y="3140075"/>
          <p14:tracePt t="1525" x="8389938" y="3121025"/>
          <p14:tracePt t="1526" x="8483600" y="3121025"/>
          <p14:tracePt t="1528" x="8512175" y="3121025"/>
          <p14:tracePt t="1529" x="8607425" y="3121025"/>
          <p14:tracePt t="1531" x="8655050" y="3121025"/>
          <p14:tracePt t="1532" x="8739188" y="3121025"/>
          <p14:tracePt t="1534" x="8796338" y="3121025"/>
          <p14:tracePt t="1535" x="8891588" y="3121025"/>
          <p14:tracePt t="1537" x="8966200" y="3121025"/>
          <p14:tracePt t="1544" x="9372600" y="3140075"/>
          <p14:tracePt t="1546" x="9525000" y="3159125"/>
          <p14:tracePt t="1548" x="9685338" y="3187700"/>
          <p14:tracePt t="1549" x="9874250" y="3225800"/>
          <p14:tracePt t="1551" x="9950450" y="3235325"/>
          <p14:tracePt t="1554" x="10234613" y="3282950"/>
          <p14:tracePt t="1556" x="10452100" y="3328988"/>
          <p14:tracePt t="1557" x="10545763" y="3348038"/>
          <p14:tracePt t="1558" x="10641013" y="3367088"/>
          <p14:tracePt t="1559" x="10810875" y="3414713"/>
          <p14:tracePt t="1560" x="10906125" y="3433763"/>
          <p14:tracePt t="1562" x="10980738" y="3462338"/>
          <p14:tracePt t="1563" x="11152188" y="3471863"/>
          <p14:tracePt t="1565" x="11226800" y="3490913"/>
          <p14:tracePt t="1566" x="11398250" y="3519488"/>
          <p14:tracePt t="1568" x="11444288" y="3519488"/>
          <p14:tracePt t="1569" x="11510963" y="3538538"/>
          <p14:tracePt t="1570" x="11625263" y="3546475"/>
          <p14:tracePt t="1572" x="11671300" y="3546475"/>
          <p14:tracePt t="1574" x="11766550" y="3565525"/>
          <p14:tracePt t="1575" x="11814175" y="3575050"/>
          <p14:tracePt t="1577" x="11888788" y="3575050"/>
          <p14:tracePt t="1578" x="11945938" y="3575050"/>
          <p14:tracePt t="1580" x="11984038" y="3584575"/>
          <p14:tracePt t="1589" x="12106275" y="3584575"/>
          <p14:tracePt t="1591" x="12115800" y="3594100"/>
          <p14:tracePt t="1625" x="12115800" y="3584575"/>
          <p14:tracePt t="1626" x="12087225" y="3575050"/>
          <p14:tracePt t="1627" x="12069763" y="3565525"/>
          <p14:tracePt t="1639" x="11936413" y="3509963"/>
          <p14:tracePt t="1642" x="11898313" y="3490913"/>
          <p14:tracePt t="1644" x="11879263" y="3471863"/>
          <p14:tracePt t="1646" x="11823700" y="3452813"/>
          <p14:tracePt t="1648" x="11795125" y="3443288"/>
          <p14:tracePt t="1650" x="11785600" y="3433763"/>
          <p14:tracePt t="1656" x="11757025" y="3414713"/>
          <p14:tracePt t="1658" x="11737975" y="3414713"/>
          <p14:tracePt t="1660" x="11728450" y="3414713"/>
          <p14:tracePt t="1662" x="11718925" y="3405188"/>
          <p14:tracePt t="1663" x="11699875" y="3395663"/>
          <p14:tracePt t="1672" x="11680825" y="3376613"/>
          <p14:tracePt t="1674" x="11671300" y="3376613"/>
          <p14:tracePt t="1676" x="11661775" y="3367088"/>
          <p14:tracePt t="1689" x="11625263" y="3328988"/>
          <p14:tracePt t="1691" x="11606213" y="3319463"/>
          <p14:tracePt t="1693" x="11606213" y="3302000"/>
          <p14:tracePt t="1695" x="11596688" y="3292475"/>
          <p14:tracePt t="1697" x="11587163" y="3282950"/>
          <p14:tracePt t="1698" x="11577638" y="3273425"/>
          <p14:tracePt t="1700" x="11568113" y="3225800"/>
          <p14:tracePt t="1701" x="11568113" y="3216275"/>
          <p14:tracePt t="1703" x="11549063" y="3187700"/>
          <p14:tracePt t="1705" x="11539538" y="3149600"/>
          <p14:tracePt t="1707" x="11510963" y="3074988"/>
          <p14:tracePt t="1709" x="11491913" y="3027363"/>
          <p14:tracePt t="1710" x="11482388" y="2979738"/>
          <p14:tracePt t="1712" x="11472863" y="2941638"/>
          <p14:tracePt t="1713" x="11453813" y="2884488"/>
          <p14:tracePt t="1714" x="11444288" y="2865438"/>
          <p14:tracePt t="1716" x="11434763" y="2828925"/>
          <p14:tracePt t="1718" x="11425238" y="2809875"/>
          <p14:tracePt t="1719" x="11415713" y="2781300"/>
          <p14:tracePt t="1720" x="11415713" y="2771775"/>
          <p14:tracePt t="1729" x="11406188" y="2695575"/>
          <p14:tracePt t="1731" x="11406188" y="2667000"/>
          <p14:tracePt t="1733" x="11406188" y="2592388"/>
          <p14:tracePt t="1735" x="11406188" y="2525713"/>
          <p14:tracePt t="1736" x="11406188" y="2468563"/>
          <p14:tracePt t="1745" x="11415713" y="2212975"/>
          <p14:tracePt t="1747" x="11415713" y="2147888"/>
          <p14:tracePt t="1749" x="11415713" y="2071688"/>
          <p14:tracePt t="1751" x="11425238" y="2014538"/>
          <p14:tracePt t="1753" x="11425238" y="1939925"/>
          <p14:tracePt t="1755" x="11444288" y="1825625"/>
          <p14:tracePt t="1757" x="11453813" y="1806575"/>
          <p14:tracePt t="1759" x="11453813" y="1730375"/>
          <p14:tracePt t="1761" x="11463338" y="1655763"/>
          <p14:tracePt t="1762" x="11463338" y="1589088"/>
          <p14:tracePt t="1764" x="11482388" y="1550988"/>
          <p14:tracePt t="1765" x="11482388" y="1476375"/>
          <p14:tracePt t="1767" x="11482388" y="1438275"/>
          <p14:tracePt t="1775" x="11510963" y="1211263"/>
          <p14:tracePt t="1777" x="11510963" y="1116013"/>
          <p14:tracePt t="1779" x="11510963" y="1058863"/>
          <p14:tracePt t="1781" x="11510963" y="1003300"/>
          <p14:tracePt t="1782" x="11510963" y="936625"/>
          <p14:tracePt t="1784" x="11510963" y="917575"/>
          <p14:tracePt t="1786" x="11510963" y="860425"/>
          <p14:tracePt t="1787" x="11510963" y="822325"/>
          <p14:tracePt t="1789" x="11510963" y="785813"/>
          <p14:tracePt t="1790" x="11510963" y="747713"/>
          <p14:tracePt t="1792" x="11510963" y="728663"/>
          <p14:tracePt t="1793" x="11510963" y="709613"/>
          <p14:tracePt t="1798" x="11510963" y="661988"/>
          <p14:tracePt t="1800" x="11510963" y="652463"/>
          <p14:tracePt t="1805" x="11501438" y="623888"/>
          <p14:tracePt t="1807" x="11501438" y="614363"/>
          <p14:tracePt t="1822" x="11491913" y="614363"/>
          <p14:tracePt t="1872" x="11472863" y="614363"/>
          <p14:tracePt t="1890" x="11472863" y="623888"/>
          <p14:tracePt t="1950" x="11463338" y="623888"/>
          <p14:tracePt t="1957" x="11415713" y="623888"/>
          <p14:tracePt t="1959" x="11398250" y="623888"/>
          <p14:tracePt t="1962" x="11369675" y="623888"/>
          <p14:tracePt t="1965" x="11293475" y="623888"/>
          <p14:tracePt t="1967" x="11274425" y="623888"/>
          <p14:tracePt t="1968" x="11226800" y="604838"/>
          <p14:tracePt t="1969" x="11188700" y="604838"/>
          <p14:tracePt t="1971" x="11179175" y="595313"/>
          <p14:tracePt t="1973" x="11142663" y="585788"/>
          <p14:tracePt t="1974" x="11075988" y="568325"/>
          <p14:tracePt t="1976" x="11056938" y="568325"/>
          <p14:tracePt t="1978" x="11009313" y="549275"/>
          <p14:tracePt t="1980" x="10971213" y="539750"/>
          <p14:tracePt t="1981" x="10906125" y="520700"/>
          <p14:tracePt t="1984" x="10848975" y="501650"/>
          <p14:tracePt t="1986" x="10791825" y="501650"/>
          <p14:tracePt t="1988" x="10744200" y="492125"/>
          <p14:tracePt t="1991" x="10631488" y="454025"/>
          <p14:tracePt t="1993" x="10574338" y="444500"/>
          <p14:tracePt t="1995" x="10517188" y="444500"/>
          <p14:tracePt t="1996" x="10480675" y="434975"/>
          <p14:tracePt t="1997" x="10414000" y="415925"/>
          <p14:tracePt t="1998" x="10375900" y="406400"/>
          <p14:tracePt t="2000" x="10347325" y="406400"/>
          <p14:tracePt t="2001" x="10309225" y="396875"/>
          <p14:tracePt t="2008" x="10063163" y="322263"/>
          <p14:tracePt t="2010" x="9988550" y="293688"/>
          <p14:tracePt t="2013" x="9883775" y="274638"/>
          <p14:tracePt t="2015" x="9826625" y="246063"/>
          <p14:tracePt t="2018" x="9742488" y="207963"/>
          <p14:tracePt t="2020" x="9685338" y="188913"/>
          <p14:tracePt t="2023" x="9599613" y="160338"/>
          <p14:tracePt t="2027" x="9505950" y="131763"/>
          <p14:tracePt t="2029" x="9439275" y="104775"/>
          <p14:tracePt t="2030" x="9420225" y="95250"/>
          <p14:tracePt t="2032" x="9410700" y="95250"/>
          <p14:tracePt t="2034" x="9364663" y="76200"/>
          <p14:tracePt t="2036" x="9317038" y="47625"/>
          <p14:tracePt t="2037" x="9288463" y="47625"/>
          <p14:tracePt t="2040" x="9259888" y="28575"/>
          <p14:tracePt t="2042" x="9212263" y="19050"/>
          <p14:tracePt t="2043" x="9183688" y="9525"/>
          <p14:tracePt t="2044" x="9174163" y="0"/>
          <p14:tracePt t="2231" x="8645525" y="9525"/>
          <p14:tracePt t="2235" x="8588375" y="28575"/>
          <p14:tracePt t="2240" x="8531225" y="76200"/>
          <p14:tracePt t="2246" x="8447088" y="114300"/>
          <p14:tracePt t="2251" x="8389938" y="150813"/>
          <p14:tracePt t="2255" x="8323263" y="198438"/>
          <p14:tracePt t="2258" x="8294688" y="227013"/>
          <p14:tracePt t="2260" x="8256588" y="255588"/>
          <p14:tracePt t="2261" x="8229600" y="265113"/>
          <p14:tracePt t="2263" x="8220075" y="284163"/>
          <p14:tracePt t="2265" x="8191500" y="303213"/>
          <p14:tracePt t="2266" x="8181975" y="312738"/>
          <p14:tracePt t="2267" x="8162925" y="349250"/>
          <p14:tracePt t="2270" x="8143875" y="368300"/>
          <p14:tracePt t="2273" x="8105775" y="396875"/>
          <p14:tracePt t="2274" x="8086725" y="425450"/>
          <p14:tracePt t="2276" x="8077200" y="434975"/>
          <p14:tracePt t="2277" x="8067675" y="454025"/>
          <p14:tracePt t="2279" x="8058150" y="463550"/>
          <p14:tracePt t="2285" x="8020050" y="511175"/>
          <p14:tracePt t="2288" x="8020050" y="549275"/>
          <p14:tracePt t="2291" x="7993063" y="558800"/>
          <p14:tracePt t="2295" x="7983538" y="585788"/>
          <p14:tracePt t="2297" x="7974013" y="595313"/>
          <p14:tracePt t="2298" x="7974013" y="604838"/>
          <p14:tracePt t="2306" x="7964488" y="633413"/>
          <p14:tracePt t="2322" x="7964488" y="642938"/>
          <p14:tracePt t="2370" x="7954963" y="652463"/>
          <p14:tracePt t="2373" x="7954963" y="681038"/>
          <p14:tracePt t="2381" x="7954963" y="747713"/>
          <p14:tracePt t="2385" x="7954963" y="766763"/>
          <p14:tracePt t="2388" x="7964488" y="785813"/>
          <p14:tracePt t="2391" x="7974013" y="822325"/>
          <p14:tracePt t="2394" x="7974013" y="831850"/>
          <p14:tracePt t="2397" x="7974013" y="850900"/>
          <p14:tracePt t="2399" x="7983538" y="860425"/>
          <p14:tracePt t="2401" x="7983538" y="879475"/>
          <p14:tracePt t="2406" x="7983538" y="908050"/>
          <p14:tracePt t="2408" x="7983538" y="917575"/>
          <p14:tracePt t="2410" x="7983538" y="936625"/>
          <p14:tracePt t="2412" x="7993063" y="946150"/>
          <p14:tracePt t="2413" x="7993063" y="955675"/>
          <p14:tracePt t="2421" x="8002588" y="1012825"/>
          <p14:tracePt t="2425" x="8012113" y="1049338"/>
          <p14:tracePt t="2428" x="8012113" y="1077913"/>
          <p14:tracePt t="2430" x="8012113" y="1087438"/>
          <p14:tracePt t="2432" x="8012113" y="1106488"/>
          <p14:tracePt t="2434" x="8020050" y="1125538"/>
          <p14:tracePt t="2436" x="8020050" y="1135063"/>
          <p14:tracePt t="2443" x="8048625" y="1230313"/>
          <p14:tracePt t="2446" x="8048625" y="1276350"/>
          <p14:tracePt t="2448" x="8058150" y="1285875"/>
          <p14:tracePt t="2451" x="8067675" y="1343025"/>
          <p14:tracePt t="2454" x="8077200" y="1371600"/>
          <p14:tracePt t="2457" x="8105775" y="1419225"/>
          <p14:tracePt t="2459" x="8115300" y="1457325"/>
          <p14:tracePt t="2461" x="8124825" y="1476375"/>
          <p14:tracePt t="2463" x="8124825" y="1503363"/>
          <p14:tracePt t="2465" x="8134350" y="1522413"/>
          <p14:tracePt t="2466" x="8143875" y="1550988"/>
          <p14:tracePt t="2468" x="8143875" y="1560513"/>
          <p14:tracePt t="2477" x="8162925" y="1646238"/>
          <p14:tracePt t="2478" x="8162925" y="1655763"/>
          <p14:tracePt t="2489" x="8172450" y="1768475"/>
          <p14:tracePt t="2491" x="8172450" y="1787525"/>
          <p14:tracePt t="2493" x="8172450" y="1797050"/>
          <p14:tracePt t="2505" x="8172450" y="1873250"/>
          <p14:tracePt t="2507" x="8172450" y="1892300"/>
          <p14:tracePt t="2509" x="8162925" y="1911350"/>
          <p14:tracePt t="2510" x="8162925" y="1920875"/>
          <p14:tracePt t="2511" x="8162925" y="1939925"/>
          <p14:tracePt t="2513" x="8162925" y="1947863"/>
          <p14:tracePt t="2514" x="8162925" y="1966913"/>
          <p14:tracePt t="2516" x="8153400" y="1985963"/>
          <p14:tracePt t="2523" x="8143875" y="2062163"/>
          <p14:tracePt t="2525" x="8134350" y="2071688"/>
          <p14:tracePt t="2540" x="8096250" y="2270125"/>
          <p14:tracePt t="2541" x="8086725" y="2289175"/>
          <p14:tracePt t="2543" x="8077200" y="2317750"/>
          <p14:tracePt t="2544" x="8067675" y="2346325"/>
          <p14:tracePt t="2546" x="8067675" y="2393950"/>
          <p14:tracePt t="2555" x="8058150" y="2468563"/>
          <p14:tracePt t="2556" x="8058150" y="2478088"/>
          <p14:tracePt t="2572" x="8039100" y="2592388"/>
          <p14:tracePt t="2574" x="8039100" y="2601913"/>
          <p14:tracePt t="2576" x="8039100" y="2611438"/>
          <p14:tracePt t="2588" x="8039100" y="2620963"/>
          <p14:tracePt t="2743" x="8039100" y="2638425"/>
          <p14:tracePt t="2746" x="8067675" y="2657475"/>
          <p14:tracePt t="2750" x="8105775" y="2686050"/>
          <p14:tracePt t="2752" x="8124825" y="2705100"/>
          <p14:tracePt t="2755" x="8153400" y="2714625"/>
          <p14:tracePt t="2758" x="8191500" y="2733675"/>
          <p14:tracePt t="2760" x="8239125" y="2743200"/>
          <p14:tracePt t="2762" x="8256588" y="2752725"/>
          <p14:tracePt t="2764" x="8275638" y="2762250"/>
          <p14:tracePt t="2766" x="8332788" y="2781300"/>
          <p14:tracePt t="2767" x="8370888" y="2781300"/>
          <p14:tracePt t="2769" x="8389938" y="2781300"/>
          <p14:tracePt t="2771" x="8418513" y="2790825"/>
          <p14:tracePt t="2772" x="8456613" y="2809875"/>
          <p14:tracePt t="2774" x="8502650" y="2819400"/>
          <p14:tracePt t="2776" x="8559800" y="2847975"/>
          <p14:tracePt t="2777" x="8597900" y="2847975"/>
          <p14:tracePt t="2779" x="8664575" y="2865438"/>
          <p14:tracePt t="2780" x="8701088" y="2865438"/>
          <p14:tracePt t="2782" x="8748713" y="2865438"/>
          <p14:tracePt t="2784" x="8815388" y="2865438"/>
          <p14:tracePt t="2785" x="8872538" y="2865438"/>
          <p14:tracePt t="2787" x="8910638" y="2865438"/>
          <p14:tracePt t="2788" x="8937625" y="2865438"/>
          <p14:tracePt t="2790" x="9013825" y="2865438"/>
          <p14:tracePt t="2791" x="9070975" y="2865438"/>
          <p14:tracePt t="2793" x="9155113" y="2865438"/>
          <p14:tracePt t="2795" x="9221788" y="2865438"/>
          <p14:tracePt t="2797" x="9288463" y="2865438"/>
          <p14:tracePt t="2800" x="9364663" y="2865438"/>
          <p14:tracePt t="2802" x="9420225" y="2865438"/>
          <p14:tracePt t="2803" x="9439275" y="2865438"/>
          <p14:tracePt t="2805" x="9525000" y="2865438"/>
          <p14:tracePt t="2807" x="9582150" y="2874963"/>
          <p14:tracePt t="2809" x="9618663" y="2874963"/>
          <p14:tracePt t="2811" x="9675813" y="2894013"/>
          <p14:tracePt t="2813" x="9732963" y="2894013"/>
          <p14:tracePt t="2815" x="9799638" y="2903538"/>
          <p14:tracePt t="2817" x="9855200" y="2922588"/>
          <p14:tracePt t="2819" x="9931400" y="2941638"/>
          <p14:tracePt t="2821" x="10007600" y="2951163"/>
          <p14:tracePt t="2822" x="10063163" y="2979738"/>
          <p14:tracePt t="2824" x="10101263" y="2979738"/>
          <p14:tracePt t="2825" x="10177463" y="2979738"/>
          <p14:tracePt t="2827" x="10215563" y="2989263"/>
          <p14:tracePt t="2828" x="10234613" y="2989263"/>
          <p14:tracePt t="2829" x="10309225" y="2998788"/>
          <p14:tracePt t="2831" x="10347325" y="2998788"/>
          <p14:tracePt t="2833" x="10414000" y="3017838"/>
          <p14:tracePt t="2834" x="10442575" y="3017838"/>
          <p14:tracePt t="2835" x="10517188" y="3027363"/>
          <p14:tracePt t="2844" x="10763250" y="3074988"/>
          <p14:tracePt t="2846" x="10820400" y="3084513"/>
          <p14:tracePt t="2847" x="10868025" y="3084513"/>
          <p14:tracePt t="2849" x="10877550" y="3084513"/>
          <p14:tracePt t="2850" x="10925175" y="3084513"/>
          <p14:tracePt t="2852" x="10934700" y="3084513"/>
          <p14:tracePt t="2860" x="10999788" y="3084513"/>
          <p14:tracePt t="2871" x="11018838" y="3084513"/>
          <p14:tracePt t="3048" x="11018838" y="3074988"/>
          <p14:tracePt t="3055" x="11018838" y="3008313"/>
          <p14:tracePt t="3072" x="11018838" y="2781300"/>
          <p14:tracePt t="3074" x="11018838" y="2733675"/>
          <p14:tracePt t="3076" x="11009313" y="2695575"/>
          <p14:tracePt t="3077" x="11009313" y="2657475"/>
          <p14:tracePt t="3078" x="11009313" y="2638425"/>
          <p14:tracePt t="3080" x="10990263" y="2620963"/>
          <p14:tracePt t="3082" x="10990263" y="2563813"/>
          <p14:tracePt t="3083" x="10990263" y="2535238"/>
          <p14:tracePt t="3085" x="10980738" y="2506663"/>
          <p14:tracePt t="3086" x="10980738" y="2497138"/>
          <p14:tracePt t="3088" x="10971213" y="2478088"/>
          <p14:tracePt t="3089" x="10971213" y="2468563"/>
          <p14:tracePt t="3096" x="10961688" y="2439988"/>
          <p14:tracePt t="3097" x="10961688" y="2420938"/>
          <p14:tracePt t="3099" x="10961688" y="2401888"/>
          <p14:tracePt t="3101" x="10952163" y="2384425"/>
          <p14:tracePt t="3102" x="10952163" y="2336800"/>
          <p14:tracePt t="3104" x="10952163" y="2317750"/>
          <p14:tracePt t="3110" x="10944225" y="2212975"/>
          <p14:tracePt t="3112" x="10944225" y="2184400"/>
          <p14:tracePt t="3114" x="10934700" y="2174875"/>
          <p14:tracePt t="3115" x="10934700" y="2166938"/>
          <p14:tracePt t="3120" x="10934700" y="2147888"/>
          <p14:tracePt t="3138" x="10934700" y="2138363"/>
          <p14:tracePt t="3207" x="10925175" y="2147888"/>
          <p14:tracePt t="3210" x="10925175" y="2157413"/>
          <p14:tracePt t="3217" x="10896600" y="2203450"/>
          <p14:tracePt t="3224" x="10887075" y="2232025"/>
          <p14:tracePt t="3229" x="10877550" y="2241550"/>
          <p14:tracePt t="3233" x="10868025" y="2251075"/>
          <p14:tracePt t="3241" x="10858500" y="2270125"/>
          <p14:tracePt t="3273" x="10772775" y="2420938"/>
          <p14:tracePt t="3278" x="10763250" y="2459038"/>
          <p14:tracePt t="3282" x="10734675" y="2478088"/>
          <p14:tracePt t="3285" x="10725150" y="2506663"/>
          <p14:tracePt t="3288" x="10717213" y="2525713"/>
          <p14:tracePt t="3290" x="10707688" y="2525713"/>
          <p14:tracePt t="3296" x="10688638" y="2592388"/>
          <p14:tracePt t="3299" x="10660063" y="2611438"/>
          <p14:tracePt t="3302" x="10641013" y="2628900"/>
          <p14:tracePt t="3304" x="10621963" y="2657475"/>
          <p14:tracePt t="3307" x="10602913" y="2667000"/>
          <p14:tracePt t="3312" x="10545763" y="2733675"/>
          <p14:tracePt t="3316" x="10498138" y="2790825"/>
          <p14:tracePt t="3319" x="10461625" y="2819400"/>
          <p14:tracePt t="3321" x="10442575" y="2847975"/>
          <p14:tracePt t="3323" x="10423525" y="2865438"/>
          <p14:tracePt t="3326" x="10394950" y="2913063"/>
          <p14:tracePt t="3330" x="10347325" y="2951163"/>
          <p14:tracePt t="3333" x="10309225" y="2970213"/>
          <p14:tracePt t="3335" x="10290175" y="2998788"/>
          <p14:tracePt t="3336" x="10280650" y="2998788"/>
          <p14:tracePt t="3346" x="10186988" y="3084513"/>
          <p14:tracePt t="3348" x="10167938" y="3092450"/>
          <p14:tracePt t="3350" x="10158413" y="3092450"/>
          <p14:tracePt t="3358" x="10110788" y="3121025"/>
          <p14:tracePt t="3372" x="10053638" y="3149600"/>
          <p14:tracePt t="3388" x="10036175" y="3149600"/>
          <p14:tracePt t="3390" x="10026650" y="3159125"/>
          <p14:tracePt t="3406" x="10017125" y="3159125"/>
          <p14:tracePt t="3421" x="9979025" y="3159125"/>
          <p14:tracePt t="3423" x="9969500" y="3159125"/>
          <p14:tracePt t="3425" x="9959975" y="3159125"/>
          <p14:tracePt t="3427" x="9950450" y="3159125"/>
          <p14:tracePt t="3429" x="9940925" y="3159125"/>
          <p14:tracePt t="3438" x="9902825" y="3140075"/>
          <p14:tracePt t="3439" x="9893300" y="3140075"/>
          <p14:tracePt t="3454" x="9845675" y="3140075"/>
          <p14:tracePt t="3471" x="9799638" y="3140075"/>
          <p14:tracePt t="3473" x="9790113" y="3140075"/>
          <p14:tracePt t="3475" x="9780588" y="3140075"/>
          <p14:tracePt t="3487" x="9723438" y="3140075"/>
          <p14:tracePt t="3506" x="9609138" y="3130550"/>
          <p14:tracePt t="3508" x="9591675" y="3130550"/>
          <p14:tracePt t="3510" x="9582150" y="3130550"/>
          <p14:tracePt t="3512" x="9563100" y="3130550"/>
          <p14:tracePt t="3514" x="9544050" y="3130550"/>
          <p14:tracePt t="3521" x="9477375" y="3130550"/>
          <p14:tracePt t="3523" x="9458325" y="3130550"/>
          <p14:tracePt t="3525" x="9439275" y="3130550"/>
          <p14:tracePt t="3526" x="9420225" y="3130550"/>
          <p14:tracePt t="3529" x="9401175" y="3130550"/>
          <p14:tracePt t="3530" x="9391650" y="3130550"/>
          <p14:tracePt t="3531" x="9382125" y="3130550"/>
          <p14:tracePt t="3533" x="9372600" y="3130550"/>
          <p14:tracePt t="3535" x="9355138" y="3130550"/>
          <p14:tracePt t="3536" x="9345613" y="3130550"/>
          <p14:tracePt t="3538" x="9336088" y="3130550"/>
          <p14:tracePt t="3539" x="9326563" y="3130550"/>
          <p14:tracePt t="3540" x="9317038" y="3130550"/>
          <p14:tracePt t="3541" x="9307513" y="3130550"/>
          <p14:tracePt t="3546" x="9269413" y="3130550"/>
          <p14:tracePt t="3547" x="9259888" y="3130550"/>
          <p14:tracePt t="3554" x="9212263" y="3140075"/>
          <p14:tracePt t="3556" x="9183688" y="3140075"/>
          <p14:tracePt t="3558" x="9174163" y="3140075"/>
          <p14:tracePt t="3560" x="9164638" y="3140075"/>
          <p14:tracePt t="3561" x="9155113" y="3149600"/>
          <p14:tracePt t="3571" x="9080500" y="3159125"/>
          <p14:tracePt t="3573" x="9070975" y="3159125"/>
          <p14:tracePt t="3574" x="9061450" y="3168650"/>
          <p14:tracePt t="3589" x="8994775" y="3216275"/>
          <p14:tracePt t="3604" x="8956675" y="3225800"/>
          <p14:tracePt t="3621" x="8947150" y="3235325"/>
          <p14:tracePt t="3649" x="8937625" y="3235325"/>
          <p14:tracePt t="3672" x="8918575" y="3244850"/>
          <p14:tracePt t="3779" x="8910638" y="3244850"/>
          <p14:tracePt t="3784" x="8891588" y="3244850"/>
          <p14:tracePt t="3789" x="8863013" y="3244850"/>
          <p14:tracePt t="3791" x="8853488" y="3244850"/>
          <p14:tracePt t="3793" x="8843963" y="3244850"/>
          <p14:tracePt t="3804" x="8815388" y="3235325"/>
          <p14:tracePt t="3805" x="8805863" y="3235325"/>
          <p14:tracePt t="3820" x="8777288" y="3235325"/>
          <p14:tracePt t="3837" x="8748713" y="3216275"/>
          <p14:tracePt t="3838" x="8739188" y="3216275"/>
          <p14:tracePt t="3854" x="8683625" y="3197225"/>
          <p14:tracePt t="3871" x="8664575" y="3197225"/>
          <p14:tracePt t="3887" x="8655050" y="3197225"/>
          <p14:tracePt t="4021" x="8645525" y="3197225"/>
          <p14:tracePt t="4022" x="8636000" y="3197225"/>
          <p14:tracePt t="4025" x="8626475" y="3206750"/>
          <p14:tracePt t="4027" x="8616950" y="3216275"/>
          <p14:tracePt t="4029" x="8597900" y="3216275"/>
          <p14:tracePt t="4030" x="8588375" y="3225800"/>
          <p14:tracePt t="4036" x="8569325" y="3225800"/>
          <p14:tracePt t="4038" x="8559800" y="3235325"/>
          <p14:tracePt t="4054" x="8493125" y="3254375"/>
          <p14:tracePt t="4056" x="8483600" y="3254375"/>
          <p14:tracePt t="4057" x="8474075" y="3263900"/>
          <p14:tracePt t="4070" x="8447088" y="3273425"/>
          <p14:tracePt t="4086" x="8428038" y="3282950"/>
          <p14:tracePt t="4104" x="8418513" y="3282950"/>
          <p14:tracePt t="4192" x="8418513" y="3292475"/>
          <p14:tracePt t="4203" x="8428038" y="3302000"/>
          <p14:tracePt t="4207" x="8456613" y="3311525"/>
          <p14:tracePt t="4213" x="8493125" y="3338513"/>
          <p14:tracePt t="4217" x="8521700" y="3338513"/>
          <p14:tracePt t="4221" x="8540750" y="3348038"/>
          <p14:tracePt t="4223" x="8550275" y="3348038"/>
          <p14:tracePt t="4225" x="8559800" y="3357563"/>
          <p14:tracePt t="4231" x="8578850" y="3357563"/>
          <p14:tracePt t="4234" x="8588375" y="3376613"/>
          <p14:tracePt t="4235" x="8597900" y="3376613"/>
          <p14:tracePt t="4241" x="8607425" y="3386138"/>
          <p14:tracePt t="4253" x="8636000" y="3386138"/>
          <p14:tracePt t="4255" x="8645525" y="3386138"/>
          <p14:tracePt t="4271" x="8664575" y="3386138"/>
          <p14:tracePt t="4304" x="8674100" y="3386138"/>
          <p14:tracePt t="4321" x="8693150" y="3386138"/>
          <p14:tracePt t="4325" x="8701088" y="3386138"/>
          <p14:tracePt t="4337" x="8720138" y="3386138"/>
          <p14:tracePt t="4354" x="8758238" y="3405188"/>
          <p14:tracePt t="4356" x="8767763" y="3405188"/>
          <p14:tracePt t="4370" x="8777288" y="3405188"/>
          <p14:tracePt t="4372" x="8796338" y="3405188"/>
          <p14:tracePt t="4375" x="8805863" y="3405188"/>
          <p14:tracePt t="4377" x="8815388" y="3405188"/>
          <p14:tracePt t="4387" x="8834438" y="3405188"/>
          <p14:tracePt t="4390" x="8853488" y="3405188"/>
          <p14:tracePt t="4393" x="8863013" y="3405188"/>
          <p14:tracePt t="4396" x="8872538" y="3395663"/>
          <p14:tracePt t="4400" x="8891588" y="3386138"/>
          <p14:tracePt t="4408" x="8918575" y="3386138"/>
          <p14:tracePt t="4421" x="8956675" y="3357563"/>
          <p14:tracePt t="4422" x="8966200" y="3357563"/>
          <p14:tracePt t="4424" x="8975725" y="3357563"/>
          <p14:tracePt t="4437" x="8994775" y="3348038"/>
          <p14:tracePt t="4454" x="9042400" y="3319463"/>
          <p14:tracePt t="4473" x="9051925" y="3302000"/>
          <p14:tracePt t="4488" x="9061450" y="3292475"/>
          <p14:tracePt t="4492" x="9080500" y="3282950"/>
          <p14:tracePt t="4495" x="9080500" y="3273425"/>
          <p14:tracePt t="4504" x="9109075" y="3197225"/>
          <p14:tracePt t="4506" x="9109075" y="3178175"/>
          <p14:tracePt t="4508" x="9118600" y="3159125"/>
          <p14:tracePt t="4510" x="9118600" y="3140075"/>
          <p14:tracePt t="4522" x="9128125" y="3065463"/>
          <p14:tracePt t="4523" x="9128125" y="3055938"/>
          <p14:tracePt t="4565" x="9128125" y="3046413"/>
          <p14:tracePt t="4573" x="9118600" y="3046413"/>
          <p14:tracePt t="4587" x="9109075" y="3036888"/>
          <p14:tracePt t="4770" x="9099550" y="3036888"/>
          <p14:tracePt t="4780" x="9099550" y="3046413"/>
          <p14:tracePt t="4786" x="9099550" y="3055938"/>
          <p14:tracePt t="4803" x="9090025" y="3055938"/>
          <p14:tracePt t="4819" x="9080500" y="3065463"/>
          <p14:tracePt t="5554" x="9070975" y="3065463"/>
          <p14:tracePt t="5570" x="9061450" y="3065463"/>
          <p14:tracePt t="5913" x="9051925" y="3065463"/>
          <p14:tracePt t="5946" x="9051925" y="3074988"/>
          <p14:tracePt t="6157" x="9042400" y="3074988"/>
          <p14:tracePt t="6168" x="9032875" y="3074988"/>
          <p14:tracePt t="6185" x="9023350" y="3074988"/>
          <p14:tracePt t="6187" x="9023350" y="3084513"/>
          <p14:tracePt t="6202" x="9013825" y="3084513"/>
          <p14:tracePt t="6252" x="9004300" y="3084513"/>
          <p14:tracePt t="6269" x="8994775" y="3084513"/>
          <p14:tracePt t="6390" x="8994775" y="3092450"/>
          <p14:tracePt t="6454" x="9004300" y="3092450"/>
          <p14:tracePt t="6471" x="9013825" y="3092450"/>
          <p14:tracePt t="6486" x="9023350" y="3074988"/>
          <p14:tracePt t="6488" x="9023350" y="3065463"/>
          <p14:tracePt t="6502" x="9032875" y="3036888"/>
          <p14:tracePt t="6536" x="9023350" y="3008313"/>
          <p14:tracePt t="6552" x="8966200" y="2960688"/>
          <p14:tracePt t="6554" x="8956675" y="2960688"/>
          <p14:tracePt t="6556" x="8956675" y="2951163"/>
          <p14:tracePt t="6571" x="8947150" y="2951163"/>
          <p14:tracePt t="6587" x="8947150" y="2941638"/>
          <p14:tracePt t="6601" x="8937625" y="2941638"/>
          <p14:tracePt t="6618" x="8901113" y="2941638"/>
          <p14:tracePt t="6620" x="8891588" y="2941638"/>
          <p14:tracePt t="6635" x="8863013" y="2941638"/>
          <p14:tracePt t="6636" x="8863013" y="2951163"/>
          <p14:tracePt t="6652" x="8843963" y="2979738"/>
          <p14:tracePt t="6654" x="8834438" y="2979738"/>
          <p14:tracePt t="6668" x="8815388" y="3008313"/>
          <p14:tracePt t="6684" x="8767763" y="3055938"/>
          <p14:tracePt t="6686" x="8767763" y="3065463"/>
          <p14:tracePt t="6688" x="8758238" y="3065463"/>
          <p14:tracePt t="6689" x="8758238" y="3074988"/>
          <p14:tracePt t="6702" x="8758238" y="3084513"/>
          <p14:tracePt t="6704" x="8758238" y="3101975"/>
          <p14:tracePt t="6706" x="8748713" y="3101975"/>
          <p14:tracePt t="6718" x="8729663" y="3130550"/>
          <p14:tracePt t="6735" x="8729663" y="3168650"/>
          <p14:tracePt t="6737" x="8729663" y="3178175"/>
          <p14:tracePt t="6752" x="8720138" y="3244850"/>
          <p14:tracePt t="6754" x="8720138" y="3254375"/>
          <p14:tracePt t="6756" x="8720138" y="3263900"/>
          <p14:tracePt t="6769" x="8720138" y="3273425"/>
          <p14:tracePt t="6785" x="8720138" y="3302000"/>
          <p14:tracePt t="6802" x="8720138" y="3319463"/>
          <p14:tracePt t="6818" x="8739188" y="3386138"/>
          <p14:tracePt t="6820" x="8739188" y="3395663"/>
          <p14:tracePt t="6834" x="8758238" y="3443288"/>
          <p14:tracePt t="6836" x="8767763" y="3452813"/>
          <p14:tracePt t="6852" x="8805863" y="3481388"/>
          <p14:tracePt t="6868" x="8863013" y="3481388"/>
          <p14:tracePt t="6869" x="8872538" y="3481388"/>
          <p14:tracePt t="6885" x="8937625" y="3452813"/>
          <p14:tracePt t="6887" x="8937625" y="3443288"/>
          <p14:tracePt t="6901" x="8966200" y="3414713"/>
          <p14:tracePt t="6903" x="8975725" y="3414713"/>
          <p14:tracePt t="6920" x="8994775" y="3386138"/>
          <p14:tracePt t="6935" x="9004300" y="3357563"/>
          <p14:tracePt t="7110" x="9004300" y="3338513"/>
          <p14:tracePt t="7112" x="9004300" y="3328988"/>
          <p14:tracePt t="7118" x="9004300" y="3292475"/>
          <p14:tracePt t="7134" x="9004300" y="3263900"/>
          <p14:tracePt t="7136" x="9004300" y="3254375"/>
          <p14:tracePt t="7151" x="8994775" y="3197225"/>
          <p14:tracePt t="7152" x="8994775" y="3187700"/>
          <p14:tracePt t="7154" x="8994775" y="3159125"/>
          <p14:tracePt t="7167" x="8975725" y="3065463"/>
          <p14:tracePt t="7169" x="8975725" y="3055938"/>
          <p14:tracePt t="7185" x="8966200" y="3017838"/>
          <p14:tracePt t="7186" x="8966200" y="3008313"/>
          <p14:tracePt t="7188" x="8956675" y="2998788"/>
          <p14:tracePt t="7201" x="8956675" y="2989263"/>
          <p14:tracePt t="7218" x="8947150" y="2989263"/>
          <p14:tracePt t="7369" x="8966200" y="2989263"/>
          <p14:tracePt t="7375" x="9004300" y="2989263"/>
          <p14:tracePt t="7379" x="9051925" y="2998788"/>
          <p14:tracePt t="7383" x="9080500" y="3017838"/>
          <p14:tracePt t="7387" x="9137650" y="3046413"/>
          <p14:tracePt t="7390" x="9174163" y="3055938"/>
          <p14:tracePt t="7393" x="9193213" y="3055938"/>
          <p14:tracePt t="7396" x="9221788" y="3055938"/>
          <p14:tracePt t="7399" x="9250363" y="3065463"/>
          <p14:tracePt t="7401" x="9259888" y="3065463"/>
          <p14:tracePt t="7403" x="9278938" y="3065463"/>
          <p14:tracePt t="7407" x="9317038" y="3065463"/>
          <p14:tracePt t="7411" x="9355138" y="3065463"/>
          <p14:tracePt t="7415" x="9410700" y="3065463"/>
          <p14:tracePt t="7420" x="9467850" y="3074988"/>
          <p14:tracePt t="7423" x="9505950" y="3074988"/>
          <p14:tracePt t="7425" x="9544050" y="3074988"/>
          <p14:tracePt t="7427" x="9572625" y="3074988"/>
          <p14:tracePt t="7429" x="9582150" y="3074988"/>
          <p14:tracePt t="7430" x="9591675" y="3074988"/>
          <p14:tracePt t="7433" x="9618663" y="3074988"/>
          <p14:tracePt t="7435" x="9656763" y="3074988"/>
          <p14:tracePt t="7437" x="9685338" y="3074988"/>
          <p14:tracePt t="7439" x="9713913" y="3074988"/>
          <p14:tracePt t="7442" x="9732963" y="3074988"/>
          <p14:tracePt t="7444" x="9752013" y="3074988"/>
          <p14:tracePt t="7446" x="9780588" y="3074988"/>
          <p14:tracePt t="7447" x="9790113" y="3074988"/>
          <p14:tracePt t="7448" x="9826625" y="3074988"/>
          <p14:tracePt t="7450" x="9836150" y="3074988"/>
          <p14:tracePt t="7452" x="9864725" y="3074988"/>
          <p14:tracePt t="7453" x="9883775" y="3074988"/>
          <p14:tracePt t="7454" x="9893300" y="3074988"/>
          <p14:tracePt t="7455" x="9902825" y="3074988"/>
          <p14:tracePt t="7456" x="9931400" y="3074988"/>
          <p14:tracePt t="7457" x="9940925" y="3074988"/>
          <p14:tracePt t="7458" x="9950450" y="3074988"/>
          <p14:tracePt t="7460" x="9969500" y="3074988"/>
          <p14:tracePt t="7462" x="9979025" y="3074988"/>
          <p14:tracePt t="7464" x="9998075" y="3074988"/>
          <p14:tracePt t="7466" x="10007600" y="3074988"/>
          <p14:tracePt t="7472" x="10053638" y="3074988"/>
          <p14:tracePt t="7485" x="10110788" y="3074988"/>
          <p14:tracePt t="7500" x="10120313" y="3074988"/>
          <p14:tracePt t="7569" x="10129838" y="3074988"/>
          <p14:tracePt t="7587" x="10139363" y="3074988"/>
          <p14:tracePt t="7602" x="10148888" y="3084513"/>
          <p14:tracePt t="7617" x="10167938" y="3092450"/>
          <p14:tracePt t="7619" x="10177463" y="3101975"/>
          <p14:tracePt t="7634" x="10206038" y="3111500"/>
          <p14:tracePt t="7650" x="10253663" y="3130550"/>
          <p14:tracePt t="7652" x="10253663" y="3140075"/>
          <p14:tracePt t="7668" x="10318750" y="3140075"/>
          <p14:tracePt t="7684" x="10375900" y="3140075"/>
          <p14:tracePt t="7685" x="10385425" y="3140075"/>
          <p14:tracePt t="7687" x="10394950" y="3140075"/>
          <p14:tracePt t="7701" x="10423525" y="3140075"/>
          <p14:tracePt t="7718" x="10442575" y="3130550"/>
          <p14:tracePt t="7719" x="10452100" y="3130550"/>
          <p14:tracePt t="7734" x="10471150" y="3130550"/>
          <p14:tracePt t="7751" x="10490200" y="3130550"/>
          <p14:tracePt t="7767" x="10498138" y="3130550"/>
          <p14:tracePt t="7856" x="10490200" y="3130550"/>
          <p14:tracePt t="7862" x="10480675" y="3130550"/>
          <p14:tracePt t="7868" x="10442575" y="3130550"/>
          <p14:tracePt t="7885" x="10385425" y="3140075"/>
          <p14:tracePt t="7887" x="10366375" y="3140075"/>
          <p14:tracePt t="7890" x="10337800" y="3130550"/>
          <p14:tracePt t="7892" x="10328275" y="3130550"/>
          <p14:tracePt t="7894" x="10309225" y="3121025"/>
          <p14:tracePt t="7896" x="10299700" y="3121025"/>
          <p14:tracePt t="7902" x="10263188" y="3111500"/>
          <p14:tracePt t="7903" x="10253663" y="3101975"/>
          <p14:tracePt t="7917" x="10196513" y="3092450"/>
          <p14:tracePt t="7934" x="10167938" y="3092450"/>
          <p14:tracePt t="7951" x="10139363" y="3092450"/>
          <p14:tracePt t="7953" x="10129838" y="3092450"/>
          <p14:tracePt t="7967" x="10082213" y="3092450"/>
          <p14:tracePt t="7984" x="10045700" y="3101975"/>
          <p14:tracePt t="8000" x="10036175" y="3101975"/>
          <p14:tracePt t="8255" x="10036175" y="3092450"/>
          <p14:tracePt t="8283" x="10036175" y="3084513"/>
          <p14:tracePt t="8300" x="10036175" y="3074988"/>
          <p14:tracePt t="8334" x="10036175" y="3065463"/>
          <p14:tracePt t="8367" x="10036175" y="3055938"/>
          <p14:tracePt t="8385" x="10036175" y="3046413"/>
          <p14:tracePt t="8401" x="10007600" y="3017838"/>
          <p14:tracePt t="8405" x="9998075" y="3017838"/>
          <p14:tracePt t="8418" x="9969500" y="2979738"/>
          <p14:tracePt t="8421" x="9959975" y="2970213"/>
          <p14:tracePt t="8424" x="9950450" y="2970213"/>
          <p14:tracePt t="8435" x="9912350" y="2960688"/>
          <p14:tracePt t="8451" x="9883775" y="2951163"/>
          <p14:tracePt t="8453" x="9874250" y="2951163"/>
          <p14:tracePt t="8467" x="9864725" y="2941638"/>
          <p14:tracePt t="8468" x="9855200" y="2941638"/>
          <p14:tracePt t="8484" x="9845675" y="2941638"/>
          <p14:tracePt t="8517" x="9836150" y="2941638"/>
          <p14:tracePt t="8524" x="9826625" y="2941638"/>
          <p14:tracePt t="8534" x="9818688" y="2951163"/>
          <p14:tracePt t="8551" x="9799638" y="3017838"/>
          <p14:tracePt t="8553" x="9799638" y="3036888"/>
          <p14:tracePt t="8555" x="9790113" y="3046413"/>
          <p14:tracePt t="8556" x="9790113" y="3055938"/>
          <p14:tracePt t="8567" x="9790113" y="3101975"/>
          <p14:tracePt t="8569" x="9790113" y="3121025"/>
          <p14:tracePt t="8600" x="9809163" y="3206750"/>
          <p14:tracePt t="8617" x="9818688" y="3225800"/>
          <p14:tracePt t="8634" x="9845675" y="3244850"/>
          <p14:tracePt t="8637" x="9855200" y="3254375"/>
          <p14:tracePt t="8650" x="9874250" y="3263900"/>
          <p14:tracePt t="8666" x="9893300" y="3273425"/>
          <p14:tracePt t="8683" x="9912350" y="3273425"/>
          <p14:tracePt t="8700" x="9931400" y="3282950"/>
          <p14:tracePt t="8717" x="9950450" y="3282950"/>
          <p14:tracePt t="8734" x="9979025" y="3282950"/>
          <p14:tracePt t="8749" x="9998075" y="3282950"/>
          <p14:tracePt t="8767" x="10007600" y="3273425"/>
          <p14:tracePt t="8836" x="10007600" y="3263900"/>
          <p14:tracePt t="8841" x="10017125" y="3263900"/>
          <p14:tracePt t="8848" x="10017125" y="3244850"/>
          <p14:tracePt t="8850" x="10026650" y="3244850"/>
          <p14:tracePt t="8852" x="10026650" y="3235325"/>
          <p14:tracePt t="8866" x="10036175" y="3206750"/>
          <p14:tracePt t="8883" x="10045700" y="3168650"/>
          <p14:tracePt t="8884" x="10045700" y="3159125"/>
          <p14:tracePt t="8900" x="10045700" y="3140075"/>
          <p14:tracePt t="8916" x="10045700" y="3111500"/>
          <p14:tracePt t="8932" x="10045700" y="3101975"/>
          <p14:tracePt t="8949" x="10045700" y="3084513"/>
          <p14:tracePt t="8967" x="10045700" y="3065463"/>
          <p14:tracePt t="8983" x="10045700" y="3055938"/>
          <p14:tracePt t="9006" x="10036175" y="3055938"/>
          <p14:tracePt t="9098" x="10036175" y="3046413"/>
          <p14:tracePt t="9366" x="10036175" y="3036888"/>
          <p14:tracePt t="9371" x="10036175" y="3027363"/>
          <p14:tracePt t="9383" x="10026650" y="2989263"/>
          <p14:tracePt t="9385" x="10017125" y="2979738"/>
          <p14:tracePt t="9387" x="10017125" y="2970213"/>
          <p14:tracePt t="9389" x="10017125" y="2960688"/>
          <p14:tracePt t="9400" x="9979025" y="2894013"/>
          <p14:tracePt t="9401" x="9979025" y="2884488"/>
          <p14:tracePt t="9403" x="9959975" y="2874963"/>
          <p14:tracePt t="9405" x="9950450" y="2865438"/>
          <p14:tracePt t="9406" x="9950450" y="2857500"/>
          <p14:tracePt t="9416" x="9921875" y="2828925"/>
          <p14:tracePt t="9599" x="9921875" y="2838450"/>
          <p14:tracePt t="9604" x="9921875" y="2857500"/>
          <p14:tracePt t="9616" x="9921875" y="2874963"/>
          <p14:tracePt t="9632" x="9921875" y="2894013"/>
          <p14:tracePt t="9649" x="9921875" y="2913063"/>
          <p14:tracePt t="9666" x="9893300" y="2941638"/>
          <p14:tracePt t="9682" x="9864725" y="2970213"/>
          <p14:tracePt t="9699" x="9836150" y="2979738"/>
          <p14:tracePt t="9700" x="9836150" y="2998788"/>
          <p14:tracePt t="9716" x="9790113" y="3027363"/>
          <p14:tracePt t="9717" x="9780588" y="3027363"/>
          <p14:tracePt t="9732" x="9732963" y="3036888"/>
          <p14:tracePt t="9733" x="9723438" y="3046413"/>
          <p14:tracePt t="9749" x="9675813" y="3065463"/>
          <p14:tracePt t="9751" x="9637713" y="3074988"/>
          <p14:tracePt t="9753" x="9628188" y="3084513"/>
          <p14:tracePt t="9754" x="9618663" y="3084513"/>
          <p14:tracePt t="9766" x="9563100" y="3121025"/>
          <p14:tracePt t="9768" x="9553575" y="3130550"/>
          <p14:tracePt t="9769" x="9544050" y="3130550"/>
          <p14:tracePt t="9771" x="9534525" y="3149600"/>
          <p14:tracePt t="9772" x="9525000" y="3149600"/>
          <p14:tracePt t="9773" x="9515475" y="3159125"/>
          <p14:tracePt t="9781" x="9486900" y="3168650"/>
          <p14:tracePt t="9783" x="9458325" y="3187700"/>
          <p14:tracePt t="9784" x="9448800" y="3197225"/>
          <p14:tracePt t="9799" x="9336088" y="3254375"/>
          <p14:tracePt t="9800" x="9326563" y="3254375"/>
          <p14:tracePt t="9801" x="9317038" y="3254375"/>
          <p14:tracePt t="9802" x="9297988" y="3254375"/>
          <p14:tracePt t="9804" x="9288463" y="3263900"/>
          <p14:tracePt t="9805" x="9269413" y="3273425"/>
          <p14:tracePt t="9806" x="9269413" y="3282950"/>
          <p14:tracePt t="9807" x="9259888" y="3282950"/>
          <p14:tracePt t="9808" x="9250363" y="3292475"/>
          <p14:tracePt t="9810" x="9231313" y="3292475"/>
          <p14:tracePt t="9815" x="9183688" y="3302000"/>
          <p14:tracePt t="9816" x="9174163" y="3302000"/>
          <p14:tracePt t="9817" x="9155113" y="3302000"/>
          <p14:tracePt t="9819" x="9145588" y="3302000"/>
          <p14:tracePt t="9820" x="9137650" y="3302000"/>
          <p14:tracePt t="9832" x="9051925" y="3311525"/>
          <p14:tracePt t="9833" x="9032875" y="3311525"/>
          <p14:tracePt t="9849" x="8918575" y="3328988"/>
          <p14:tracePt t="9851" x="8891588" y="3328988"/>
          <p14:tracePt t="9865" x="8843963" y="3338513"/>
          <p14:tracePt t="9882" x="8815388" y="3338513"/>
          <p14:tracePt t="9898" x="8777288" y="3311525"/>
          <p14:tracePt t="9916" x="8674100" y="3121025"/>
          <p14:tracePt t="9932" x="8626475" y="3017838"/>
          <p14:tracePt t="9949" x="8578850" y="2913063"/>
          <p14:tracePt t="9965" x="8569325" y="2865438"/>
          <p14:tracePt t="9966" x="8559800" y="2865438"/>
          <p14:tracePt t="9982" x="8559800" y="2847975"/>
          <p14:tracePt t="10088" x="8550275" y="2847975"/>
          <p14:tracePt t="10092" x="8531225" y="2847975"/>
          <p14:tracePt t="10097" x="8512175" y="2847975"/>
          <p14:tracePt t="10098" x="8502650" y="2847975"/>
          <p14:tracePt t="10115" x="8466138" y="2847975"/>
          <p14:tracePt t="10131" x="8437563" y="2857500"/>
          <p14:tracePt t="10148" x="8418513" y="2865438"/>
          <p14:tracePt t="10150" x="8408988" y="2865438"/>
          <p14:tracePt t="10165" x="8389938" y="2874963"/>
          <p14:tracePt t="10181" x="8380413" y="2884488"/>
          <p14:tracePt t="10199" x="8370888" y="2884488"/>
          <p14:tracePt t="10389" x="8361363" y="2884488"/>
          <p14:tracePt t="10413" x="8351838" y="2894013"/>
          <p14:tracePt t="10420" x="8351838" y="2903538"/>
          <p14:tracePt t="10433" x="8332788" y="2913063"/>
          <p14:tracePt t="10436" x="8323263" y="2922588"/>
          <p14:tracePt t="10449" x="8323263" y="2932113"/>
          <p14:tracePt t="10451" x="8323263" y="2941638"/>
          <p14:tracePt t="11674" x="8313738" y="2941638"/>
          <p14:tracePt t="11683" x="8313738" y="2932113"/>
          <p14:tracePt t="11714" x="8304213" y="2932113"/>
          <p14:tracePt t="11731" x="8294688" y="2932113"/>
          <p14:tracePt t="11764" x="8285163" y="2932113"/>
          <p14:tracePt t="11934" x="8275638" y="2932113"/>
          <p14:tracePt t="11954" x="8266113" y="2932113"/>
          <p14:tracePt t="11959" x="8266113" y="2941638"/>
          <p14:tracePt t="11965" x="8266113" y="2951163"/>
          <p14:tracePt t="11981" x="8247063" y="2979738"/>
          <p14:tracePt t="11983" x="8239125" y="2989263"/>
          <p14:tracePt t="11985" x="8239125" y="2998788"/>
          <p14:tracePt t="11987" x="8239125" y="3008313"/>
          <p14:tracePt t="11989" x="8229600" y="3008313"/>
          <p14:tracePt t="11991" x="8229600" y="3017838"/>
          <p14:tracePt t="11998" x="8220075" y="3036888"/>
          <p14:tracePt t="12015" x="8172450" y="3101975"/>
          <p14:tracePt t="12047" x="8153400" y="3130550"/>
          <p14:tracePt t="12064" x="8153400" y="3140075"/>
          <p14:tracePt t="12144" x="8153400" y="3149600"/>
          <p14:tracePt t="12151" x="8153400" y="3178175"/>
          <p14:tracePt t="12163" x="8134350" y="3206750"/>
          <p14:tracePt t="12165" x="8134350" y="3216275"/>
          <p14:tracePt t="12167" x="8134350" y="3225800"/>
          <p14:tracePt t="12180" x="8115300" y="3254375"/>
          <p14:tracePt t="12182" x="8105775" y="3263900"/>
          <p14:tracePt t="12184" x="8105775" y="3273425"/>
          <p14:tracePt t="12199" x="8096250" y="3302000"/>
          <p14:tracePt t="12214" x="8077200" y="3311525"/>
          <p14:tracePt t="12216" x="8067675" y="3311525"/>
          <p14:tracePt t="12218" x="8067675" y="3319463"/>
          <p14:tracePt t="12231" x="8048625" y="3319463"/>
          <p14:tracePt t="12248" x="8020050" y="3338513"/>
          <p14:tracePt t="12266" x="7993063" y="3348038"/>
          <p14:tracePt t="12282" x="7964488" y="3348038"/>
          <p14:tracePt t="12297" x="7935913" y="3348038"/>
          <p14:tracePt t="12299" x="7926388" y="3348038"/>
          <p14:tracePt t="12315" x="7878763" y="3338513"/>
          <p14:tracePt t="12320" x="7859713" y="3328988"/>
          <p14:tracePt t="12324" x="7840663" y="3311525"/>
          <p14:tracePt t="12333" x="7821613" y="3302000"/>
          <p14:tracePt t="12347" x="7785100" y="3292475"/>
          <p14:tracePt t="12349" x="7785100" y="3282950"/>
          <p14:tracePt t="12351" x="7775575" y="3282950"/>
          <p14:tracePt t="12381" x="7747000" y="3273425"/>
          <p14:tracePt t="12397" x="7737475" y="3225800"/>
          <p14:tracePt t="12400" x="7737475" y="3216275"/>
          <p14:tracePt t="12404" x="7727950" y="3197225"/>
          <p14:tracePt t="12407" x="7727950" y="3187700"/>
          <p14:tracePt t="12413" x="7727950" y="3178175"/>
          <p14:tracePt t="12431" x="7708900" y="3101975"/>
          <p14:tracePt t="12434" x="7708900" y="3092450"/>
          <p14:tracePt t="12447" x="7699375" y="3055938"/>
          <p14:tracePt t="12450" x="7699375" y="3046413"/>
          <p14:tracePt t="12452" x="7689850" y="3046413"/>
          <p14:tracePt t="12465" x="7689850" y="3027363"/>
          <p14:tracePt t="12482" x="7689850" y="3008313"/>
          <p14:tracePt t="12498" x="7689850" y="2998788"/>
          <p14:tracePt t="12514" x="7689850" y="2989263"/>
          <p14:tracePt t="12531" x="7699375" y="2960688"/>
          <p14:tracePt t="12534" x="7708900" y="2960688"/>
          <p14:tracePt t="12549" x="7747000" y="2941638"/>
          <p14:tracePt t="12565" x="7785100" y="2913063"/>
          <p14:tracePt t="12567" x="7793038" y="2913063"/>
          <p14:tracePt t="12581" x="7831138" y="2903538"/>
          <p14:tracePt t="12582" x="7840663" y="2903538"/>
          <p14:tracePt t="12584" x="7840663" y="2894013"/>
          <p14:tracePt t="12614" x="7897813" y="2884488"/>
          <p14:tracePt t="12632" x="7954963" y="2884488"/>
          <p14:tracePt t="12634" x="7974013" y="2884488"/>
          <p14:tracePt t="12637" x="7993063" y="2894013"/>
          <p14:tracePt t="12639" x="8002588" y="2894013"/>
          <p14:tracePt t="12642" x="8020050" y="2903538"/>
          <p14:tracePt t="12649" x="8067675" y="2932113"/>
          <p14:tracePt t="12652" x="8096250" y="2941638"/>
          <p14:tracePt t="12656" x="8124825" y="2951163"/>
          <p14:tracePt t="12660" x="8143875" y="2970213"/>
          <p14:tracePt t="12662" x="8153400" y="2979738"/>
          <p14:tracePt t="12664" x="8172450" y="2989263"/>
          <p14:tracePt t="12666" x="8181975" y="2989263"/>
          <p14:tracePt t="12670" x="8191500" y="2998788"/>
          <p14:tracePt t="12672" x="8210550" y="3008313"/>
          <p14:tracePt t="12675" x="8229600" y="3008313"/>
          <p14:tracePt t="12680" x="8239125" y="3017838"/>
          <p14:tracePt t="12687" x="8247063" y="3027363"/>
          <p14:tracePt t="12717" x="8256588" y="3027363"/>
          <p14:tracePt t="12730" x="8275638" y="3036888"/>
          <p14:tracePt t="12731" x="8285163" y="3046413"/>
          <p14:tracePt t="12748" x="8294688" y="3055938"/>
          <p14:tracePt t="12763" x="8304213" y="3065463"/>
          <p14:tracePt t="12781" x="8323263" y="3074988"/>
          <p14:tracePt t="12798" x="8332788" y="3084513"/>
          <p14:tracePt t="12802" x="8342313" y="3084513"/>
          <p14:tracePt t="12814" x="8361363" y="3092450"/>
          <p14:tracePt t="12831" x="8380413" y="3111500"/>
          <p14:tracePt t="12834" x="8389938" y="3111500"/>
          <p14:tracePt t="12846" x="8399463" y="3111500"/>
          <p14:tracePt t="12880" x="8408988" y="3111500"/>
          <p14:tracePt t="12931" x="8408988" y="3121025"/>
          <p14:tracePt t="12947" x="8428038" y="3121025"/>
          <p14:tracePt t="12950" x="8428038" y="3130550"/>
          <p14:tracePt t="12953" x="8437563" y="3130550"/>
          <p14:tracePt t="12964" x="8447088" y="3130550"/>
          <p14:tracePt t="12981" x="8447088" y="3140075"/>
          <p14:tracePt t="13152" x="8437563" y="3140075"/>
          <p14:tracePt t="13163" x="8428038" y="3149600"/>
          <p14:tracePt t="13164" x="8418513" y="3149600"/>
          <p14:tracePt t="13179" x="8399463" y="3149600"/>
          <p14:tracePt t="13181" x="8389938" y="3149600"/>
          <p14:tracePt t="13196" x="8351838" y="3149600"/>
          <p14:tracePt t="13197" x="8342313" y="3149600"/>
          <p14:tracePt t="13199" x="8332788" y="3149600"/>
          <p14:tracePt t="13213" x="8275638" y="3140075"/>
          <p14:tracePt t="13215" x="8266113" y="3140075"/>
          <p14:tracePt t="13230" x="8239125" y="3130550"/>
          <p14:tracePt t="13351" x="8247063" y="3130550"/>
          <p14:tracePt t="13352" x="8247063" y="3121025"/>
          <p14:tracePt t="13354" x="8256588" y="3121025"/>
          <p14:tracePt t="13359" x="8275638" y="3121025"/>
          <p14:tracePt t="13361" x="8285163" y="3111500"/>
          <p14:tracePt t="13366" x="8294688" y="3111500"/>
          <p14:tracePt t="13379" x="8323263" y="3092450"/>
          <p14:tracePt t="13396" x="8351838" y="3084513"/>
          <p14:tracePt t="13397" x="8361363" y="3084513"/>
          <p14:tracePt t="13412" x="8370888" y="3084513"/>
          <p14:tracePt t="13429" x="8389938" y="3074988"/>
          <p14:tracePt t="13430" x="8399463" y="3074988"/>
          <p14:tracePt t="13447" x="8418513" y="3074988"/>
          <p14:tracePt t="13463" x="8428038" y="3074988"/>
          <p14:tracePt t="13561" x="8428038" y="3092450"/>
          <p14:tracePt t="13567" x="8447088" y="3149600"/>
          <p14:tracePt t="13573" x="8483600" y="3206750"/>
          <p14:tracePt t="13577" x="8512175" y="3244850"/>
          <p14:tracePt t="13580" x="8531225" y="3282950"/>
          <p14:tracePt t="13583" x="8569325" y="3328988"/>
          <p14:tracePt t="13587" x="8616950" y="3376613"/>
          <p14:tracePt t="13592" x="8664575" y="3386138"/>
          <p14:tracePt t="13594" x="8710613" y="3414713"/>
          <p14:tracePt t="13597" x="8729663" y="3424238"/>
          <p14:tracePt t="13599" x="8767763" y="3462338"/>
          <p14:tracePt t="13602" x="8815388" y="3490913"/>
          <p14:tracePt t="13604" x="8853488" y="3509963"/>
          <p14:tracePt t="13605" x="8882063" y="3538538"/>
          <p14:tracePt t="13607" x="8910638" y="3556000"/>
          <p14:tracePt t="13609" x="8956675" y="3584575"/>
          <p14:tracePt t="13616" x="8975725" y="3603625"/>
          <p14:tracePt t="13629" x="9336088" y="3698875"/>
          <p14:tracePt t="13633" x="9382125" y="3698875"/>
          <p14:tracePt t="13636" x="9410700" y="3698875"/>
          <p14:tracePt t="13638" x="9429750" y="3698875"/>
          <p14:tracePt t="13640" x="9448800" y="3708400"/>
          <p14:tracePt t="13641" x="9458325" y="3708400"/>
          <p14:tracePt t="13643" x="9477375" y="3708400"/>
          <p14:tracePt t="13646" x="9496425" y="3708400"/>
          <p14:tracePt t="13648" x="9505950" y="3708400"/>
          <p14:tracePt t="13650" x="9525000" y="3708400"/>
          <p14:tracePt t="13656" x="9544050" y="3708400"/>
          <p14:tracePt t="13665" x="9544050" y="3698875"/>
          <p14:tracePt t="13680" x="9553575" y="3698875"/>
          <p14:tracePt t="13696" x="9553575" y="3641725"/>
          <p14:tracePt t="13712" x="9534525" y="3622675"/>
          <p14:tracePt t="13729" x="9496425" y="3594100"/>
          <p14:tracePt t="13730" x="9496425" y="3584575"/>
          <p14:tracePt t="13747" x="9429750" y="3452813"/>
          <p14:tracePt t="13749" x="9410700" y="3424238"/>
          <p14:tracePt t="13751" x="9391650" y="3395663"/>
          <p14:tracePt t="13762" x="9345613" y="3338513"/>
          <p14:tracePt t="13765" x="9336088" y="3328988"/>
          <p14:tracePt t="13779" x="9326563" y="3319463"/>
          <p14:tracePt t="13814" x="9326563" y="3311525"/>
          <p14:tracePt t="13830" x="9317038" y="3311525"/>
          <p14:tracePt t="13845" x="9317038" y="3302000"/>
          <p14:tracePt t="13864" x="9288463" y="3282950"/>
          <p14:tracePt t="13921" x="9288463" y="3273425"/>
          <p14:tracePt t="13943" x="9278938" y="3273425"/>
          <p14:tracePt t="14111" x="9278938" y="3263900"/>
          <p14:tracePt t="14115" x="9278938" y="3244850"/>
          <p14:tracePt t="14128" x="9278938" y="3216275"/>
          <p14:tracePt t="14263" x="9288463" y="3206750"/>
          <p14:tracePt t="14269" x="9307513" y="3206750"/>
          <p14:tracePt t="14279" x="9326563" y="3197225"/>
          <p14:tracePt t="14295" x="9364663" y="3178175"/>
          <p14:tracePt t="14311" x="9382125" y="3159125"/>
          <p14:tracePt t="14313" x="9401175" y="3140075"/>
          <p14:tracePt t="14328" x="9429750" y="3121025"/>
          <p14:tracePt t="14542" x="9439275" y="3121025"/>
          <p14:tracePt t="14548" x="9448800" y="3121025"/>
          <p14:tracePt t="14551" x="9458325" y="3121025"/>
          <p14:tracePt t="14562" x="9553575" y="3197225"/>
          <p14:tracePt t="14564" x="9582150" y="3206750"/>
          <p14:tracePt t="14567" x="9599613" y="3225800"/>
          <p14:tracePt t="14569" x="9618663" y="3235325"/>
          <p14:tracePt t="14571" x="9637713" y="3235325"/>
          <p14:tracePt t="14574" x="9666288" y="3244850"/>
          <p14:tracePt t="14576" x="9685338" y="3244850"/>
          <p14:tracePt t="14578" x="9713913" y="3244850"/>
          <p14:tracePt t="14581" x="9752013" y="3263900"/>
          <p14:tracePt t="14584" x="9826625" y="3292475"/>
          <p14:tracePt t="14586" x="9855200" y="3302000"/>
          <p14:tracePt t="14589" x="9940925" y="3328988"/>
          <p14:tracePt t="14591" x="9998075" y="3357563"/>
          <p14:tracePt t="14594" x="10045700" y="3376613"/>
          <p14:tracePt t="14597" x="10148888" y="3414713"/>
          <p14:tracePt t="14599" x="10206038" y="3424238"/>
          <p14:tracePt t="14602" x="10299700" y="3433763"/>
          <p14:tracePt t="14604" x="10356850" y="3452813"/>
          <p14:tracePt t="14607" x="10442575" y="3462338"/>
          <p14:tracePt t="14609" x="10490200" y="3471863"/>
          <p14:tracePt t="14611" x="10536238" y="3481388"/>
          <p14:tracePt t="14614" x="10593388" y="3481388"/>
          <p14:tracePt t="14616" x="10631488" y="3490913"/>
          <p14:tracePt t="14618" x="10669588" y="3490913"/>
          <p14:tracePt t="14620" x="10707688" y="3490913"/>
          <p14:tracePt t="14622" x="10734675" y="3490913"/>
          <p14:tracePt t="14624" x="10753725" y="3490913"/>
          <p14:tracePt t="14625" x="10763250" y="3490913"/>
          <p14:tracePt t="14627" x="10772775" y="3490913"/>
          <p14:tracePt t="14629" x="10801350" y="3481388"/>
          <p14:tracePt t="14631" x="10820400" y="3481388"/>
          <p14:tracePt t="14641" x="10868025" y="3462338"/>
          <p14:tracePt t="14649" x="10877550" y="3462338"/>
          <p14:tracePt t="14662" x="10877550" y="3452813"/>
          <p14:tracePt t="14678" x="10877550" y="3433763"/>
          <p14:tracePt t="14695" x="10848975" y="3405188"/>
          <p14:tracePt t="14698" x="10839450" y="3395663"/>
          <p14:tracePt t="14699" x="10829925" y="3395663"/>
          <p14:tracePt t="14700" x="10820400" y="3386138"/>
          <p14:tracePt t="14711" x="10782300" y="3348038"/>
          <p14:tracePt t="14713" x="10772775" y="3348038"/>
          <p14:tracePt t="14715" x="10763250" y="3338513"/>
          <p14:tracePt t="14728" x="10744200" y="3319463"/>
          <p14:tracePt t="14730" x="10734675" y="3319463"/>
          <p14:tracePt t="14745" x="10698163" y="3282950"/>
          <p14:tracePt t="14747" x="10679113" y="3282950"/>
          <p14:tracePt t="14750" x="10679113" y="3273425"/>
          <p14:tracePt t="14762" x="10631488" y="3216275"/>
          <p14:tracePt t="14778" x="10574338" y="3149600"/>
          <p14:tracePt t="14795" x="10564813" y="3140075"/>
          <p14:tracePt t="14811" x="10555288" y="3140075"/>
          <p14:tracePt t="14845" x="10536238" y="3140075"/>
          <p14:tracePt t="14862" x="10526713" y="3140075"/>
          <p14:tracePt t="14912" x="10507663" y="3140075"/>
          <p14:tracePt t="14929" x="10452100" y="3140075"/>
          <p14:tracePt t="14945" x="10394950" y="3140075"/>
          <p14:tracePt t="14947" x="10385425" y="3140075"/>
          <p14:tracePt t="14948" x="10375900" y="3140075"/>
          <p14:tracePt t="14963" x="10328275" y="3140075"/>
          <p14:tracePt t="14965" x="10318750" y="3149600"/>
          <p14:tracePt t="14978" x="10299700" y="3149600"/>
          <p14:tracePt t="14994" x="10280650" y="3159125"/>
          <p14:tracePt t="14996" x="10272713" y="3159125"/>
          <p14:tracePt t="15011" x="10253663" y="3159125"/>
          <p14:tracePt t="15028" x="10244138" y="3168650"/>
          <p14:tracePt t="15090" x="10253663" y="3168650"/>
          <p14:tracePt t="15098" x="10253663" y="3149600"/>
          <p14:tracePt t="15102" x="10253663" y="3130550"/>
          <p14:tracePt t="15111" x="10253663" y="3111500"/>
          <p14:tracePt t="15114" x="10263188" y="3092450"/>
          <p14:tracePt t="15129" x="10263188" y="3084513"/>
          <p14:tracePt t="15263" x="10272713" y="3084513"/>
          <p14:tracePt t="15279" x="10299700" y="3084513"/>
          <p14:tracePt t="15281" x="10309225" y="3084513"/>
          <p14:tracePt t="15283" x="10318750" y="3084513"/>
          <p14:tracePt t="15294" x="10337800" y="3084513"/>
          <p14:tracePt t="15296" x="10347325" y="3084513"/>
          <p14:tracePt t="15312" x="10366375" y="3084513"/>
          <p14:tracePt t="15328" x="10394950" y="3074988"/>
          <p14:tracePt t="15344" x="10423525" y="3074988"/>
          <p14:tracePt t="15346" x="10433050" y="3074988"/>
          <p14:tracePt t="15348" x="10442575" y="3074988"/>
          <p14:tracePt t="15378" x="10507663" y="3074988"/>
          <p14:tracePt t="15394" x="10517188" y="3084513"/>
          <p14:tracePt t="15412" x="10545763" y="3101975"/>
          <p14:tracePt t="15427" x="10583863" y="3101975"/>
          <p14:tracePt t="15429" x="10593388" y="3101975"/>
          <p14:tracePt t="15444" x="10631488" y="3101975"/>
          <p14:tracePt t="16158" x="10621963" y="3101975"/>
          <p14:tracePt t="16162" x="10602913" y="3101975"/>
          <p14:tracePt t="16177" x="10574338" y="3084513"/>
          <p14:tracePt t="16194" x="10498138" y="3008313"/>
          <p14:tracePt t="16197" x="10480675" y="2979738"/>
          <p14:tracePt t="16199" x="10471150" y="2960688"/>
          <p14:tracePt t="16200" x="10471150" y="2951163"/>
          <p14:tracePt t="16202" x="10461625" y="2941638"/>
          <p14:tracePt t="16204" x="10442575" y="2922588"/>
          <p14:tracePt t="16211" x="10433050" y="2894013"/>
          <p14:tracePt t="16212" x="10433050" y="2884488"/>
          <p14:tracePt t="16214" x="10423525" y="2884488"/>
          <p14:tracePt t="16227" x="10394950" y="2809875"/>
          <p14:tracePt t="16229" x="10385425" y="2800350"/>
          <p14:tracePt t="16231" x="10385425" y="2790825"/>
          <p14:tracePt t="16243" x="10366375" y="2762250"/>
          <p14:tracePt t="16277" x="10366375" y="2752725"/>
          <p14:tracePt t="16294" x="10347325" y="2743200"/>
          <p14:tracePt t="16296" x="10347325" y="2733675"/>
          <p14:tracePt t="16311" x="10272713" y="2620963"/>
          <p14:tracePt t="16314" x="10263188" y="2592388"/>
          <p14:tracePt t="16316" x="10244138" y="2573338"/>
          <p14:tracePt t="16318" x="10244138" y="2554288"/>
          <p14:tracePt t="16320" x="10234613" y="2544763"/>
          <p14:tracePt t="16322" x="10225088" y="2525713"/>
          <p14:tracePt t="16323" x="10215563" y="2506663"/>
          <p14:tracePt t="16326" x="10196513" y="2506663"/>
          <p14:tracePt t="16328" x="10177463" y="2478088"/>
          <p14:tracePt t="16329" x="10158413" y="2459038"/>
          <p14:tracePt t="16336" x="10148888" y="2430463"/>
          <p14:tracePt t="16337" x="10139363" y="2411413"/>
          <p14:tracePt t="16344" x="10120313" y="2374900"/>
          <p14:tracePt t="16346" x="10110788" y="2365375"/>
          <p14:tracePt t="16347" x="10110788" y="2355850"/>
          <p14:tracePt t="16360" x="10072688" y="2279650"/>
          <p14:tracePt t="16362" x="10063163" y="2260600"/>
          <p14:tracePt t="16377" x="10045700" y="2193925"/>
          <p14:tracePt t="16379" x="10036175" y="2193925"/>
          <p14:tracePt t="16381" x="10036175" y="2184400"/>
          <p14:tracePt t="16382" x="10026650" y="2174875"/>
          <p14:tracePt t="16393" x="9998075" y="2128838"/>
          <p14:tracePt t="16394" x="9998075" y="2119313"/>
          <p14:tracePt t="16410" x="9931400" y="2043113"/>
          <p14:tracePt t="16412" x="9921875" y="2033588"/>
          <p14:tracePt t="16414" x="9912350" y="2033588"/>
          <p14:tracePt t="16426" x="9864725" y="1985963"/>
          <p14:tracePt t="16429" x="9845675" y="1976438"/>
          <p14:tracePt t="16431" x="9836150" y="1966913"/>
          <p14:tracePt t="16443" x="9790113" y="1930400"/>
          <p14:tracePt t="16444" x="9780588" y="1920875"/>
          <p14:tracePt t="16460" x="9752013" y="1911350"/>
          <p14:tracePt t="16477" x="9742488" y="1911350"/>
          <p14:tracePt t="16551" x="9732963" y="1911350"/>
          <p14:tracePt t="16556" x="9723438" y="1911350"/>
          <p14:tracePt t="16561" x="9713913" y="1911350"/>
          <p14:tracePt t="16602" x="9704388" y="1911350"/>
          <p14:tracePt t="16612" x="9694863" y="1911350"/>
          <p14:tracePt t="16627" x="9647238" y="1985963"/>
          <p14:tracePt t="16629" x="9647238" y="1995488"/>
          <p14:tracePt t="16630" x="9647238" y="2005013"/>
          <p14:tracePt t="16631" x="9637713" y="2005013"/>
          <p14:tracePt t="16632" x="9637713" y="2024063"/>
          <p14:tracePt t="16634" x="9628188" y="2043113"/>
          <p14:tracePt t="16636" x="9628188" y="2052638"/>
          <p14:tracePt t="16638" x="9618663" y="2062163"/>
          <p14:tracePt t="16639" x="9618663" y="2090738"/>
          <p14:tracePt t="16641" x="9618663" y="2100263"/>
          <p14:tracePt t="16642" x="9618663" y="2109788"/>
          <p14:tracePt t="16644" x="9609138" y="2138363"/>
          <p14:tracePt t="16645" x="9609138" y="2157413"/>
          <p14:tracePt t="16647" x="9609138" y="2166938"/>
          <p14:tracePt t="16649" x="9609138" y="2193925"/>
          <p14:tracePt t="16650" x="9609138" y="2203450"/>
          <p14:tracePt t="16652" x="9609138" y="2232025"/>
          <p14:tracePt t="16653" x="9609138" y="2241550"/>
          <p14:tracePt t="16655" x="9609138" y="2260600"/>
          <p14:tracePt t="16656" x="9609138" y="2279650"/>
          <p14:tracePt t="16663" x="9609138" y="2336800"/>
          <p14:tracePt t="16665" x="9609138" y="2355850"/>
          <p14:tracePt t="16666" x="9609138" y="2365375"/>
          <p14:tracePt t="16677" x="9618663" y="2393950"/>
          <p14:tracePt t="16693" x="9628188" y="2401888"/>
          <p14:tracePt t="16709" x="9666288" y="2401888"/>
          <p14:tracePt t="16711" x="9675813" y="2401888"/>
          <p14:tracePt t="16726" x="9723438" y="2401888"/>
          <p14:tracePt t="16744" x="9771063" y="2355850"/>
          <p14:tracePt t="16746" x="9780588" y="2346325"/>
          <p14:tracePt t="16760" x="9826625" y="2298700"/>
          <p14:tracePt t="16762" x="9826625" y="2279650"/>
          <p14:tracePt t="16764" x="9836150" y="2270125"/>
          <p14:tracePt t="16765" x="9845675" y="2270125"/>
          <p14:tracePt t="16776" x="9855200" y="2212975"/>
          <p14:tracePt t="16794" x="9864725" y="2138363"/>
          <p14:tracePt t="16796" x="9864725" y="2128838"/>
          <p14:tracePt t="16797" x="9864725" y="2119313"/>
          <p14:tracePt t="16809" x="9826625" y="2071688"/>
          <p14:tracePt t="16812" x="9790113" y="2062163"/>
          <p14:tracePt t="16813" x="9780588" y="2052638"/>
          <p14:tracePt t="16814" x="9771063" y="2052638"/>
          <p14:tracePt t="16827" x="9704388" y="2043113"/>
          <p14:tracePt t="16828" x="9685338" y="2043113"/>
          <p14:tracePt t="16844" x="9637713" y="2043113"/>
          <p14:tracePt t="16846" x="9628188" y="2043113"/>
          <p14:tracePt t="16932" x="9647238" y="2052638"/>
          <p14:tracePt t="16934" x="9656763" y="2052638"/>
          <p14:tracePt t="16943" x="9685338" y="2071688"/>
          <p14:tracePt t="16944" x="9694863" y="2071688"/>
          <p14:tracePt t="16946" x="9704388" y="2071688"/>
          <p14:tracePt t="16947" x="9713913" y="2090738"/>
          <p14:tracePt t="16960" x="9732963" y="2100263"/>
          <p14:tracePt t="16976" x="9742488" y="2100263"/>
          <p14:tracePt t="17237" x="9742488" y="2109788"/>
          <p14:tracePt t="17293" x="9752013" y="2109788"/>
          <p14:tracePt t="17382" x="9752013" y="2119313"/>
          <p14:tracePt t="17559" x="9761538" y="2128838"/>
          <p14:tracePt t="17784" x="9761538" y="2138363"/>
          <p14:tracePt t="19876" x="9771063" y="2138363"/>
          <p14:tracePt t="19882" x="9790113" y="2138363"/>
          <p14:tracePt t="19884" x="9790113" y="2128838"/>
          <p14:tracePt t="19890" x="9818688" y="2119313"/>
          <p14:tracePt t="19907" x="9845675" y="2081213"/>
          <p14:tracePt t="19909" x="9855200" y="2071688"/>
          <p14:tracePt t="19924" x="9883775" y="2043113"/>
          <p14:tracePt t="19926" x="9893300" y="2043113"/>
          <p14:tracePt t="19927" x="9893300" y="2033588"/>
          <p14:tracePt t="19941" x="9893300" y="2024063"/>
          <p14:tracePt t="19957" x="9902825" y="2014538"/>
          <p14:tracePt t="19958" x="9902825" y="2005013"/>
          <p14:tracePt t="19974" x="9902825" y="1966913"/>
          <p14:tracePt t="19976" x="9902825" y="1957388"/>
          <p14:tracePt t="19993" x="9855200" y="1911350"/>
          <p14:tracePt t="20007" x="9826625" y="1882775"/>
          <p14:tracePt t="20008" x="9818688" y="1882775"/>
          <p14:tracePt t="20025" x="9799638" y="1882775"/>
          <p14:tracePt t="20041" x="9752013" y="1882775"/>
          <p14:tracePt t="20043" x="9732963" y="1882775"/>
          <p14:tracePt t="20057" x="9685338" y="1882775"/>
          <p14:tracePt t="20059" x="9675813" y="1882775"/>
          <p14:tracePt t="20074" x="9637713" y="1882775"/>
          <p14:tracePt t="20091" x="9609138" y="1882775"/>
          <p14:tracePt t="20107" x="9591675" y="1882775"/>
          <p14:tracePt t="20124" x="9553575" y="1882775"/>
          <p14:tracePt t="20140" x="9534525" y="1882775"/>
          <p14:tracePt t="20174" x="9525000" y="1901825"/>
          <p14:tracePt t="20190" x="9505950" y="1976438"/>
          <p14:tracePt t="20193" x="9505950" y="1985963"/>
          <p14:tracePt t="20195" x="9505950" y="2005013"/>
          <p14:tracePt t="20207" x="9496425" y="2119313"/>
          <p14:tracePt t="20209" x="9496425" y="2128838"/>
          <p14:tracePt t="20223" x="9505950" y="2222500"/>
          <p14:tracePt t="20225" x="9505950" y="2232025"/>
          <p14:tracePt t="20227" x="9505950" y="2251075"/>
          <p14:tracePt t="20240" x="9515475" y="2270125"/>
          <p14:tracePt t="20241" x="9515475" y="2279650"/>
          <p14:tracePt t="20290" x="9515475" y="2289175"/>
          <p14:tracePt t="20307" x="9553575" y="2308225"/>
          <p14:tracePt t="20308" x="9563100" y="2308225"/>
          <p14:tracePt t="20323" x="9599613" y="2327275"/>
          <p14:tracePt t="20325" x="9609138" y="2327275"/>
          <p14:tracePt t="20326" x="9609138" y="2336800"/>
          <p14:tracePt t="20340" x="9656763" y="2336800"/>
          <p14:tracePt t="20357" x="9704388" y="2336800"/>
          <p14:tracePt t="20359" x="9713913" y="2336800"/>
          <p14:tracePt t="20374" x="9732963" y="2336800"/>
          <p14:tracePt t="20376" x="9742488" y="2336800"/>
          <p14:tracePt t="20389" x="9752013" y="2336800"/>
          <p14:tracePt t="20435" x="9752013" y="2327275"/>
          <p14:tracePt t="20448" x="9761538" y="2327275"/>
          <p14:tracePt t="20465" x="9771063" y="2317750"/>
          <p14:tracePt t="20473" x="9780588" y="2317750"/>
          <p14:tracePt t="20474" x="9780588" y="2308225"/>
          <p14:tracePt t="20491" x="9818688" y="2270125"/>
          <p14:tracePt t="20506" x="9826625" y="2241550"/>
          <p14:tracePt t="20508" x="9826625" y="2232025"/>
          <p14:tracePt t="20522" x="9836150" y="2212975"/>
          <p14:tracePt t="20540" x="9836150" y="2203450"/>
          <p14:tracePt t="20556" x="9845675" y="2193925"/>
          <p14:tracePt t="20573" x="9845675" y="2174875"/>
          <p14:tracePt t="20574" x="9845675" y="2166938"/>
          <p14:tracePt t="20589" x="9845675" y="2109788"/>
          <p14:tracePt t="20590" x="9845675" y="2081213"/>
          <p14:tracePt t="20606" x="9818688" y="2024063"/>
          <p14:tracePt t="20608" x="9818688" y="2014538"/>
          <p14:tracePt t="20623" x="9799638" y="1995488"/>
          <p14:tracePt t="20625" x="9790113" y="1995488"/>
          <p14:tracePt t="20627" x="9790113" y="1985963"/>
          <p14:tracePt t="20628" x="9790113" y="1976438"/>
          <p14:tracePt t="20640" x="9771063" y="1947863"/>
          <p14:tracePt t="20656" x="9771063" y="1939925"/>
          <p14:tracePt t="20658" x="9761538" y="1939925"/>
          <p14:tracePt t="20673" x="9761538" y="1930400"/>
          <p14:tracePt t="20675" x="9752013" y="1930400"/>
          <p14:tracePt t="20689" x="9704388" y="1920875"/>
          <p14:tracePt t="20691" x="9694863" y="1920875"/>
          <p14:tracePt t="20706" x="9656763" y="1920875"/>
          <p14:tracePt t="20740" x="9628188" y="1920875"/>
          <p14:tracePt t="20774" x="9591675" y="1920875"/>
          <p14:tracePt t="20791" x="9563100" y="1920875"/>
          <p14:tracePt t="20872" x="9563100" y="1930400"/>
          <p14:tracePt t="20874" x="9544050" y="1939925"/>
          <p14:tracePt t="20876" x="9544050" y="1957388"/>
          <p14:tracePt t="20884" x="9525000" y="2005013"/>
          <p14:tracePt t="20890" x="9515475" y="2024063"/>
          <p14:tracePt t="20892" x="9515475" y="2033588"/>
          <p14:tracePt t="20906" x="9505950" y="2100263"/>
          <p14:tracePt t="20908" x="9505950" y="2119313"/>
          <p14:tracePt t="20909" x="9496425" y="2128838"/>
          <p14:tracePt t="20923" x="9496425" y="2184400"/>
          <p14:tracePt t="20925" x="9496425" y="2193925"/>
          <p14:tracePt t="20927" x="9496425" y="2212975"/>
          <p14:tracePt t="20940" x="9496425" y="2251075"/>
          <p14:tracePt t="20957" x="9515475" y="2308225"/>
          <p14:tracePt t="20973" x="9544050" y="2355850"/>
          <p14:tracePt t="20975" x="9544050" y="2374900"/>
          <p14:tracePt t="20990" x="9572625" y="2420938"/>
          <p14:tracePt t="20992" x="9582150" y="2439988"/>
          <p14:tracePt t="20994" x="9582150" y="2449513"/>
          <p14:tracePt t="20995" x="9591675" y="2459038"/>
          <p14:tracePt t="20996" x="9591675" y="2468563"/>
          <p14:tracePt t="21006" x="9609138" y="2544763"/>
          <p14:tracePt t="21007" x="9618663" y="2554288"/>
          <p14:tracePt t="21009" x="9618663" y="2563813"/>
          <p14:tracePt t="21024" x="9637713" y="2601913"/>
          <p14:tracePt t="21040" x="9656763" y="2676525"/>
          <p14:tracePt t="21042" x="9656763" y="2686050"/>
          <p14:tracePt t="21056" x="9666288" y="2752725"/>
          <p14:tracePt t="21057" x="9666288" y="2762250"/>
          <p14:tracePt t="21059" x="9666288" y="2771775"/>
          <p14:tracePt t="21073" x="9675813" y="2847975"/>
          <p14:tracePt t="21075" x="9675813" y="2865438"/>
          <p14:tracePt t="21077" x="9675813" y="2884488"/>
          <p14:tracePt t="21090" x="9675813" y="2932113"/>
          <p14:tracePt t="21106" x="9685338" y="3065463"/>
          <p14:tracePt t="21123" x="9694863" y="3084513"/>
          <p14:tracePt t="21140" x="9704388" y="3159125"/>
          <p14:tracePt t="21142" x="9704388" y="3187700"/>
          <p14:tracePt t="21157" x="9713913" y="3235325"/>
          <p14:tracePt t="21160" x="9723438" y="3244850"/>
          <p14:tracePt t="21162" x="9723438" y="3254375"/>
          <p14:tracePt t="21173" x="9723438" y="3263900"/>
          <p14:tracePt t="21174" x="9723438" y="3273425"/>
          <p14:tracePt t="21189" x="9732963" y="3292475"/>
          <p14:tracePt t="21207" x="9732963" y="3328988"/>
          <p14:tracePt t="21208" x="9732963" y="3338513"/>
          <p14:tracePt t="21223" x="9732963" y="3357563"/>
          <p14:tracePt t="21240" x="9732963" y="3376613"/>
          <p14:tracePt t="21243" x="9732963" y="3386138"/>
          <p14:tracePt t="21273" x="9732963" y="3395663"/>
          <p14:tracePt t="21526" x="9742488" y="3395663"/>
          <p14:tracePt t="21546" x="9742488" y="3386138"/>
          <p14:tracePt t="21556" x="9752013" y="3386138"/>
          <p14:tracePt t="21573" x="9780588" y="3302000"/>
          <p14:tracePt t="21574" x="9790113" y="3292475"/>
          <p14:tracePt t="21590" x="9790113" y="3225800"/>
          <p14:tracePt t="21606" x="9809163" y="3159125"/>
          <p14:tracePt t="21608" x="9809163" y="3149600"/>
          <p14:tracePt t="21627" x="9809163" y="3140075"/>
          <p14:tracePt t="21639" x="9809163" y="3111500"/>
          <p14:tracePt t="21641" x="9809163" y="3092450"/>
          <p14:tracePt t="21656" x="9818688" y="3036888"/>
          <p14:tracePt t="21672" x="9818688" y="3027363"/>
          <p14:tracePt t="21731" x="9818688" y="3017838"/>
          <p14:tracePt t="21795" x="9809163" y="3008313"/>
          <p14:tracePt t="21798" x="9799638" y="3008313"/>
          <p14:tracePt t="21802" x="9780588" y="2998788"/>
          <p14:tracePt t="21810" x="9752013" y="2998788"/>
          <p14:tracePt t="21823" x="9742488" y="2998788"/>
          <p14:tracePt t="21840" x="9732963" y="2989263"/>
          <p14:tracePt t="21862" x="9723438" y="2989263"/>
          <p14:tracePt t="21890" x="9713913" y="2989263"/>
          <p14:tracePt t="21906" x="9704388" y="2989263"/>
          <p14:tracePt t="21940" x="9694863" y="2989263"/>
          <p14:tracePt t="21957" x="9694863" y="2998788"/>
          <p14:tracePt t="22012" x="9694863" y="3008313"/>
          <p14:tracePt t="22023" x="9713913" y="3017838"/>
          <p14:tracePt t="22040" x="9723438" y="3017838"/>
          <p14:tracePt t="22074" x="9771063" y="3111500"/>
          <p14:tracePt t="22078" x="9780588" y="3130550"/>
          <p14:tracePt t="22082" x="9780588" y="3149600"/>
          <p14:tracePt t="22085" x="9780588" y="3159125"/>
          <p14:tracePt t="22092" x="9790113" y="3168650"/>
          <p14:tracePt t="22202" x="9799638" y="3159125"/>
          <p14:tracePt t="22205" x="9799638" y="3130550"/>
          <p14:tracePt t="22208" x="9818688" y="3101975"/>
          <p14:tracePt t="22211" x="9818688" y="3046413"/>
          <p14:tracePt t="22214" x="9826625" y="3008313"/>
          <p14:tracePt t="22216" x="9836150" y="2979738"/>
          <p14:tracePt t="22218" x="9836150" y="2922588"/>
          <p14:tracePt t="22220" x="9845675" y="2913063"/>
          <p14:tracePt t="22222" x="9845675" y="2884488"/>
          <p14:tracePt t="22224" x="9855200" y="2865438"/>
          <p14:tracePt t="22226" x="9855200" y="2838450"/>
          <p14:tracePt t="22227" x="9864725" y="2809875"/>
          <p14:tracePt t="22229" x="9864725" y="2790825"/>
          <p14:tracePt t="22231" x="9864725" y="2762250"/>
          <p14:tracePt t="22232" x="9864725" y="2752725"/>
          <p14:tracePt t="22239" x="9874250" y="2628900"/>
          <p14:tracePt t="22240" x="9874250" y="2601913"/>
          <p14:tracePt t="22255" x="9874250" y="2449513"/>
          <p14:tracePt t="22257" x="9874250" y="2430463"/>
          <p14:tracePt t="22259" x="9874250" y="2411413"/>
          <p14:tracePt t="22260" x="9874250" y="2393950"/>
          <p14:tracePt t="22262" x="9874250" y="2384425"/>
          <p14:tracePt t="22273" x="9855200" y="2336800"/>
          <p14:tracePt t="22274" x="9845675" y="2317750"/>
          <p14:tracePt t="22276" x="9836150" y="2308225"/>
          <p14:tracePt t="22278" x="9826625" y="2308225"/>
          <p14:tracePt t="22288" x="9809163" y="2298700"/>
          <p14:tracePt t="22290" x="9790113" y="2298700"/>
          <p14:tracePt t="22305" x="9694863" y="2289175"/>
          <p14:tracePt t="22308" x="9656763" y="2289175"/>
          <p14:tracePt t="22310" x="9647238" y="2289175"/>
          <p14:tracePt t="22311" x="9637713" y="2289175"/>
          <p14:tracePt t="22323" x="9591675" y="2289175"/>
          <p14:tracePt t="22338" x="9572625" y="2289175"/>
          <p14:tracePt t="22429" x="9591675" y="2308225"/>
          <p14:tracePt t="22439" x="9599613" y="2327275"/>
          <p14:tracePt t="22465" x="9609138" y="2327275"/>
          <p14:tracePt t="22473" x="9609138" y="2336800"/>
          <p14:tracePt t="22548" x="9618663" y="2336800"/>
          <p14:tracePt t="22556" x="9628188" y="2317750"/>
          <p14:tracePt t="22558" x="9637713" y="2308225"/>
          <p14:tracePt t="22572" x="9647238" y="2279650"/>
          <p14:tracePt t="22574" x="9647238" y="2270125"/>
          <p14:tracePt t="22575" x="9656763" y="2270125"/>
          <p14:tracePt t="22589" x="9666288" y="2232025"/>
          <p14:tracePt t="23157" x="9685338" y="2232025"/>
          <p14:tracePt t="23162" x="9694863" y="2232025"/>
          <p14:tracePt t="23172" x="9704388" y="2222500"/>
          <p14:tracePt t="23188" x="9713913" y="2222500"/>
          <p14:tracePt t="23216" x="9723438" y="2222500"/>
          <p14:tracePt t="24698" x="9732963" y="2222500"/>
          <p14:tracePt t="24702" x="9742488" y="2222500"/>
          <p14:tracePt t="24704" x="9752013" y="2222500"/>
          <p14:tracePt t="24720" x="9780588" y="2222500"/>
          <p14:tracePt t="24736" x="9809163" y="2222500"/>
          <p14:tracePt t="24753" x="9818688" y="2222500"/>
          <p14:tracePt t="24769" x="9836150" y="2222500"/>
          <p14:tracePt t="24771" x="9845675" y="2222500"/>
          <p14:tracePt t="24786" x="9855200" y="2232025"/>
          <p14:tracePt t="24804" x="9864725" y="2232025"/>
          <p14:tracePt t="24820" x="9902825" y="2241550"/>
          <p14:tracePt t="24836" x="9912350" y="2241550"/>
          <p14:tracePt t="24838" x="9921875" y="2241550"/>
          <p14:tracePt t="24853" x="9950450" y="2241550"/>
          <p14:tracePt t="24869" x="9959975" y="2241550"/>
          <p14:tracePt t="24887" x="9988550" y="2232025"/>
          <p14:tracePt t="24904" x="10017125" y="2222500"/>
          <p14:tracePt t="24920" x="10045700" y="2212975"/>
          <p14:tracePt t="24936" x="10036175" y="2138363"/>
          <p14:tracePt t="24937" x="10036175" y="2119313"/>
          <p14:tracePt t="24939" x="10026650" y="2109788"/>
          <p14:tracePt t="24940" x="10026650" y="2100263"/>
          <p14:tracePt t="24954" x="9940925" y="1966913"/>
          <p14:tracePt t="24956" x="9931400" y="1947863"/>
          <p14:tracePt t="24957" x="9921875" y="1920875"/>
          <p14:tracePt t="24969" x="9845675" y="1825625"/>
          <p14:tracePt t="24972" x="9836150" y="1816100"/>
          <p14:tracePt t="24973" x="9836150" y="1806575"/>
          <p14:tracePt t="24986" x="9818688" y="1787525"/>
          <p14:tracePt t="25121" x="9818688" y="1797050"/>
          <p14:tracePt t="25123" x="9818688" y="1816100"/>
          <p14:tracePt t="25125" x="9826625" y="1835150"/>
          <p14:tracePt t="25127" x="9836150" y="1844675"/>
          <p14:tracePt t="25128" x="9845675" y="1854200"/>
          <p14:tracePt t="25130" x="9845675" y="1863725"/>
          <p14:tracePt t="25131" x="9855200" y="1863725"/>
          <p14:tracePt t="25136" x="9864725" y="1873250"/>
          <p14:tracePt t="25137" x="9864725" y="1882775"/>
          <p14:tracePt t="25153" x="9902825" y="1920875"/>
          <p14:tracePt t="25155" x="9912350" y="1920875"/>
          <p14:tracePt t="25170" x="9931400" y="1947863"/>
          <p14:tracePt t="25187" x="9940925" y="1957388"/>
          <p14:tracePt t="25188" x="9950450" y="1957388"/>
          <p14:tracePt t="25204" x="9969500" y="1976438"/>
          <p14:tracePt t="25206" x="9979025" y="1976438"/>
          <p14:tracePt t="25220" x="10026650" y="2005013"/>
          <p14:tracePt t="25222" x="10036175" y="2024063"/>
          <p14:tracePt t="25224" x="10045700" y="2033588"/>
          <p14:tracePt t="25225" x="10053638" y="2043113"/>
          <p14:tracePt t="25227" x="10063163" y="2043113"/>
          <p14:tracePt t="25228" x="10072688" y="2043113"/>
          <p14:tracePt t="25236" x="10110788" y="2071688"/>
          <p14:tracePt t="25253" x="10129838" y="2081213"/>
          <p14:tracePt t="25286" x="10158413" y="2119313"/>
          <p14:tracePt t="25288" x="10158413" y="2128838"/>
          <p14:tracePt t="25303" x="10167938" y="2157413"/>
          <p14:tracePt t="25305" x="10177463" y="2157413"/>
          <p14:tracePt t="25307" x="10177463" y="2166938"/>
          <p14:tracePt t="25319" x="10196513" y="2184400"/>
          <p14:tracePt t="25320" x="10196513" y="2193925"/>
          <p14:tracePt t="25322" x="10196513" y="2203450"/>
          <p14:tracePt t="25336" x="10215563" y="2260600"/>
          <p14:tracePt t="25352" x="10234613" y="2298700"/>
          <p14:tracePt t="25371" x="10234613" y="2317750"/>
          <p14:tracePt t="25386" x="10234613" y="2336800"/>
          <p14:tracePt t="25388" x="10234613" y="2346325"/>
          <p14:tracePt t="25402" x="10225088" y="2411413"/>
          <p14:tracePt t="25404" x="10215563" y="2411413"/>
          <p14:tracePt t="25420" x="10196513" y="2449513"/>
          <p14:tracePt t="25436" x="10196513" y="2459038"/>
          <p14:tracePt t="25438" x="10186988" y="2459038"/>
          <p14:tracePt t="25547" x="10196513" y="2459038"/>
          <p14:tracePt t="25633" x="10206038" y="2459038"/>
          <p14:tracePt t="25638" x="10234613" y="2468563"/>
          <p14:tracePt t="25652" x="10404475" y="2535238"/>
          <p14:tracePt t="25655" x="10452100" y="2544763"/>
          <p14:tracePt t="25658" x="10480675" y="2563813"/>
          <p14:tracePt t="25660" x="10498138" y="2563813"/>
          <p14:tracePt t="25661" x="10507663" y="2573338"/>
          <p14:tracePt t="25670" x="10574338" y="2611438"/>
          <p14:tracePt t="25686" x="10650538" y="26574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F82E9B-32C0-7623-F708-35170690B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635069-C345-B686-F5AF-F0E6F373B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D4FEF-B449-E51B-A522-259C07DD4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 fontScale="90000"/>
          </a:bodyPr>
          <a:lstStyle/>
          <a:p>
            <a:r>
              <a:rPr lang="en-US" sz="5100" dirty="0"/>
              <a:t>MLP classifier – Frequency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817041DA-4060-6F4D-C5D1-87EBEDFAF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9E8C-B5D0-A761-2FBD-587CE8AE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89" y="2988672"/>
            <a:ext cx="10942743" cy="2663312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57FFC24A-E4C2-F0C1-38AE-BD097DF3DC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43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84"/>
    </mc:Choice>
    <mc:Fallback>
      <p:transition spd="slow" advTm="10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9" x="10641013" y="2657475"/>
          <p14:tracePt t="655" x="10621963" y="2676525"/>
          <p14:tracePt t="671" x="10442575" y="2913063"/>
          <p14:tracePt t="673" x="10414000" y="2989263"/>
          <p14:tracePt t="675" x="10394950" y="3027363"/>
          <p14:tracePt t="676" x="10385425" y="3065463"/>
          <p14:tracePt t="679" x="10347325" y="3140075"/>
          <p14:tracePt t="681" x="10337800" y="3206750"/>
          <p14:tracePt t="683" x="10318750" y="3254375"/>
          <p14:tracePt t="686" x="10290175" y="3319463"/>
          <p14:tracePt t="688" x="10263188" y="3376613"/>
          <p14:tracePt t="691" x="10234613" y="3500438"/>
          <p14:tracePt t="693" x="10215563" y="3556000"/>
          <p14:tracePt t="695" x="10196513" y="3613150"/>
          <p14:tracePt t="697" x="10167938" y="3660775"/>
          <p14:tracePt t="700" x="10148888" y="3708400"/>
          <p14:tracePt t="702" x="10129838" y="3765550"/>
          <p14:tracePt t="705" x="10091738" y="3821113"/>
          <p14:tracePt t="707" x="10072688" y="3868738"/>
          <p14:tracePt t="710" x="10053638" y="3897313"/>
          <p14:tracePt t="714" x="10036175" y="3916363"/>
          <p14:tracePt t="717" x="10026650" y="3925888"/>
          <p14:tracePt t="729" x="9998075" y="3935413"/>
          <p14:tracePt t="738" x="9969500" y="3944938"/>
          <p14:tracePt t="755" x="9912350" y="3963988"/>
          <p14:tracePt t="772" x="9836150" y="4010025"/>
          <p14:tracePt t="774" x="9826625" y="4010025"/>
          <p14:tracePt t="777" x="9818688" y="4029075"/>
          <p14:tracePt t="779" x="9818688" y="4038600"/>
          <p14:tracePt t="788" x="9799638" y="4057650"/>
          <p14:tracePt t="855" x="9534525" y="3916363"/>
          <p14:tracePt t="857" x="9458325" y="3859213"/>
          <p14:tracePt t="860" x="9326563" y="3783013"/>
          <p14:tracePt t="863" x="9174163" y="3736975"/>
          <p14:tracePt t="866" x="9013825" y="3651250"/>
          <p14:tracePt t="869" x="8882063" y="3584575"/>
          <p14:tracePt t="873" x="8588375" y="3443288"/>
          <p14:tracePt t="875" x="8389938" y="3386138"/>
          <p14:tracePt t="878" x="8256588" y="3338513"/>
          <p14:tracePt t="881" x="7954963" y="3235325"/>
          <p14:tracePt t="884" x="7756525" y="3187700"/>
          <p14:tracePt t="888" x="7575550" y="3130550"/>
          <p14:tracePt t="891" x="7405688" y="3084513"/>
          <p14:tracePt t="894" x="7197725" y="3008313"/>
          <p14:tracePt t="896" x="7046913" y="2913063"/>
          <p14:tracePt t="899" x="6894513" y="2828925"/>
          <p14:tracePt t="902" x="6791325" y="2771775"/>
          <p14:tracePt t="905" x="6659563" y="2705100"/>
          <p14:tracePt t="908" x="6545263" y="2620963"/>
          <p14:tracePt t="911" x="6450013" y="2573338"/>
          <p14:tracePt t="913" x="6346825" y="2497138"/>
          <p14:tracePt t="916" x="6289675" y="2439988"/>
          <p14:tracePt t="918" x="6242050" y="2393950"/>
          <p14:tracePt t="922" x="6213475" y="2355850"/>
          <p14:tracePt t="924" x="6196013" y="2317750"/>
          <p14:tracePt t="927" x="6176963" y="2289175"/>
          <p14:tracePt t="930" x="6167438" y="2222500"/>
          <p14:tracePt t="933" x="6148388" y="2166938"/>
          <p14:tracePt t="936" x="6138863" y="2128838"/>
          <p14:tracePt t="939" x="6119813" y="2043113"/>
          <p14:tracePt t="942" x="6119813" y="2005013"/>
          <p14:tracePt t="944" x="6110288" y="1976438"/>
          <p14:tracePt t="946" x="6100763" y="1930400"/>
          <p14:tracePt t="949" x="6081713" y="1873250"/>
          <p14:tracePt t="951" x="6072188" y="1844675"/>
          <p14:tracePt t="954" x="6062663" y="1797050"/>
          <p14:tracePt t="957" x="6062663" y="1758950"/>
          <p14:tracePt t="960" x="6053138" y="1720850"/>
          <p14:tracePt t="963" x="6053138" y="1703388"/>
          <p14:tracePt t="965" x="6053138" y="1684338"/>
          <p14:tracePt t="967" x="6043613" y="1674813"/>
          <p14:tracePt t="970" x="6043613" y="1665288"/>
          <p14:tracePt t="983" x="6043613" y="1655763"/>
          <p14:tracePt t="1008" x="6043613" y="1646238"/>
          <p14:tracePt t="1017" x="6043613" y="1636713"/>
          <p14:tracePt t="1023" x="6043613" y="1598613"/>
          <p14:tracePt t="1025" x="6043613" y="1579563"/>
          <p14:tracePt t="1028" x="6043613" y="1550988"/>
          <p14:tracePt t="1030" x="6043613" y="1531938"/>
          <p14:tracePt t="1033" x="6043613" y="1512888"/>
          <p14:tracePt t="1039" x="6043613" y="1476375"/>
          <p14:tracePt t="1054" x="6005513" y="1400175"/>
          <p14:tracePt t="1057" x="5995988" y="1390650"/>
          <p14:tracePt t="1061" x="5978525" y="1371600"/>
          <p14:tracePt t="1065" x="5978525" y="1352550"/>
          <p14:tracePt t="1067" x="5969000" y="1343025"/>
          <p14:tracePt t="1076" x="5959475" y="1333500"/>
          <p14:tracePt t="1095" x="5959475" y="1323975"/>
          <p14:tracePt t="1143" x="5959475" y="1314450"/>
          <p14:tracePt t="1145" x="5959475" y="1304925"/>
          <p14:tracePt t="1153" x="5892800" y="1201738"/>
          <p14:tracePt t="1155" x="5883275" y="1182688"/>
          <p14:tracePt t="1157" x="5873750" y="1163638"/>
          <p14:tracePt t="1159" x="5845175" y="1135063"/>
          <p14:tracePt t="1161" x="5845175" y="1125538"/>
          <p14:tracePt t="1172" x="5741988" y="1012825"/>
          <p14:tracePt t="1174" x="5722938" y="984250"/>
          <p14:tracePt t="1175" x="5713413" y="984250"/>
          <p14:tracePt t="1178" x="5694363" y="946150"/>
          <p14:tracePt t="1180" x="5675313" y="927100"/>
          <p14:tracePt t="1187" x="5646738" y="889000"/>
          <p14:tracePt t="1188" x="5637213" y="879475"/>
          <p14:tracePt t="1190" x="5627688" y="879475"/>
          <p14:tracePt t="1192" x="5618163" y="860425"/>
          <p14:tracePt t="1203" x="5618163" y="850900"/>
          <p14:tracePt t="1255" x="5599113" y="850900"/>
          <p14:tracePt t="1270" x="5505450" y="850900"/>
          <p14:tracePt t="1272" x="5495925" y="850900"/>
          <p14:tracePt t="1274" x="5486400" y="850900"/>
          <p14:tracePt t="1275" x="5476875" y="850900"/>
          <p14:tracePt t="1287" x="5438775" y="850900"/>
          <p14:tracePt t="1304" x="5429250" y="850900"/>
          <p14:tracePt t="1321" x="5419725" y="850900"/>
          <p14:tracePt t="1338" x="5305425" y="812800"/>
          <p14:tracePt t="1341" x="5287963" y="795338"/>
          <p14:tracePt t="1344" x="5268913" y="795338"/>
          <p14:tracePt t="1346" x="5259388" y="785813"/>
          <p14:tracePt t="1354" x="5230813" y="785813"/>
          <p14:tracePt t="1371" x="5202238" y="776288"/>
          <p14:tracePt t="1421" x="5202238" y="766763"/>
          <p14:tracePt t="1438" x="5230813" y="766763"/>
          <p14:tracePt t="1441" x="5278438" y="766763"/>
          <p14:tracePt t="1444" x="5324475" y="766763"/>
          <p14:tracePt t="1446" x="5362575" y="776288"/>
          <p14:tracePt t="1448" x="5400675" y="776288"/>
          <p14:tracePt t="1450" x="5438775" y="785813"/>
          <p14:tracePt t="1452" x="5467350" y="795338"/>
          <p14:tracePt t="1454" x="5524500" y="795338"/>
          <p14:tracePt t="1456" x="5551488" y="795338"/>
          <p14:tracePt t="1457" x="5570538" y="795338"/>
          <p14:tracePt t="1458" x="5608638" y="803275"/>
          <p14:tracePt t="1460" x="5618163" y="803275"/>
          <p14:tracePt t="1461" x="5637213" y="803275"/>
          <p14:tracePt t="1466" x="5694363" y="803275"/>
          <p14:tracePt t="1467" x="5713413" y="803275"/>
          <p14:tracePt t="1469" x="5722938" y="803275"/>
          <p14:tracePt t="1470" x="5751513" y="812800"/>
          <p14:tracePt t="1472" x="5778500" y="812800"/>
          <p14:tracePt t="1473" x="5788025" y="812800"/>
          <p14:tracePt t="1477" x="5835650" y="812800"/>
          <p14:tracePt t="1487" x="5969000" y="812800"/>
          <p14:tracePt t="1503" x="6176963" y="812800"/>
          <p14:tracePt t="1504" x="6223000" y="812800"/>
          <p14:tracePt t="1506" x="6251575" y="812800"/>
          <p14:tracePt t="1507" x="6261100" y="812800"/>
          <p14:tracePt t="1509" x="6289675" y="812800"/>
          <p14:tracePt t="1510" x="6327775" y="812800"/>
          <p14:tracePt t="1512" x="6356350" y="822325"/>
          <p14:tracePt t="1513" x="6384925" y="822325"/>
          <p14:tracePt t="1515" x="6413500" y="822325"/>
          <p14:tracePt t="1516" x="6432550" y="822325"/>
          <p14:tracePt t="1518" x="6478588" y="841375"/>
          <p14:tracePt t="1519" x="6497638" y="841375"/>
          <p14:tracePt t="1521" x="6545263" y="841375"/>
          <p14:tracePt t="1522" x="6564313" y="841375"/>
          <p14:tracePt t="1523" x="6592888" y="841375"/>
          <p14:tracePt t="1528" x="6724650" y="841375"/>
          <p14:tracePt t="1529" x="6743700" y="841375"/>
          <p14:tracePt t="1537" x="6970713" y="860425"/>
          <p14:tracePt t="1539" x="7027863" y="869950"/>
          <p14:tracePt t="1541" x="7075488" y="869950"/>
          <p14:tracePt t="1542" x="7112000" y="869950"/>
          <p14:tracePt t="1544" x="7169150" y="869950"/>
          <p14:tracePt t="1546" x="7226300" y="869950"/>
          <p14:tracePt t="1547" x="7245350" y="869950"/>
          <p14:tracePt t="1549" x="7321550" y="889000"/>
          <p14:tracePt t="1550" x="7339013" y="889000"/>
          <p14:tracePt t="1552" x="7377113" y="889000"/>
          <p14:tracePt t="1553" x="7453313" y="889000"/>
          <p14:tracePt t="1554" x="7491413" y="898525"/>
          <p14:tracePt t="1555" x="7529513" y="898525"/>
          <p14:tracePt t="1556" x="7594600" y="908050"/>
          <p14:tracePt t="1558" x="7632700" y="908050"/>
          <p14:tracePt t="1559" x="7670800" y="927100"/>
          <p14:tracePt t="1564" x="7869238" y="936625"/>
          <p14:tracePt t="1566" x="7954963" y="936625"/>
          <p14:tracePt t="1567" x="8029575" y="936625"/>
          <p14:tracePt t="1569" x="8077200" y="936625"/>
          <p14:tracePt t="1570" x="8172450" y="936625"/>
          <p14:tracePt t="1572" x="8201025" y="936625"/>
          <p14:tracePt t="1573" x="8256588" y="936625"/>
          <p14:tracePt t="1578" x="8483600" y="936625"/>
          <p14:tracePt t="1579" x="8531225" y="936625"/>
          <p14:tracePt t="1587" x="8843963" y="917575"/>
          <p14:tracePt t="1588" x="8947150" y="917575"/>
          <p14:tracePt t="1590" x="9051925" y="908050"/>
          <p14:tracePt t="1591" x="9155113" y="898525"/>
          <p14:tracePt t="1593" x="9202738" y="898525"/>
          <p14:tracePt t="1595" x="9240838" y="898525"/>
          <p14:tracePt t="1596" x="9345613" y="898525"/>
          <p14:tracePt t="1598" x="9448800" y="879475"/>
          <p14:tracePt t="1599" x="9496425" y="869950"/>
          <p14:tracePt t="1601" x="9599613" y="860425"/>
          <p14:tracePt t="1620" x="10366375" y="776288"/>
          <p14:tracePt t="1622" x="10461625" y="776288"/>
          <p14:tracePt t="1623" x="10498138" y="766763"/>
          <p14:tracePt t="1625" x="10555288" y="766763"/>
          <p14:tracePt t="1627" x="10612438" y="766763"/>
          <p14:tracePt t="1628" x="10641013" y="766763"/>
          <p14:tracePt t="1638" x="10858500" y="757238"/>
          <p14:tracePt t="1641" x="10925175" y="757238"/>
          <p14:tracePt t="1643" x="10952163" y="757238"/>
          <p14:tracePt t="1645" x="10990263" y="757238"/>
          <p14:tracePt t="1648" x="11047413" y="747713"/>
          <p14:tracePt t="1649" x="11075988" y="738188"/>
          <p14:tracePt t="1651" x="11085513" y="738188"/>
          <p14:tracePt t="1653" x="11142663" y="738188"/>
          <p14:tracePt t="1655" x="11152188" y="738188"/>
          <p14:tracePt t="1657" x="11171238" y="738188"/>
          <p14:tracePt t="1659" x="11198225" y="738188"/>
          <p14:tracePt t="1661" x="11217275" y="738188"/>
          <p14:tracePt t="1662" x="11226800" y="728663"/>
          <p14:tracePt t="1664" x="11245850" y="728663"/>
          <p14:tracePt t="1665" x="11255375" y="728663"/>
          <p14:tracePt t="1667" x="11274425" y="728663"/>
          <p14:tracePt t="1673" x="11303000" y="728663"/>
          <p14:tracePt t="1687" x="11350625" y="728663"/>
          <p14:tracePt t="1689" x="11369675" y="728663"/>
          <p14:tracePt t="1705" x="11444288" y="728663"/>
          <p14:tracePt t="1708" x="11482388" y="728663"/>
          <p14:tracePt t="1709" x="11491913" y="728663"/>
          <p14:tracePt t="1721" x="11606213" y="728663"/>
          <p14:tracePt t="1723" x="11625263" y="728663"/>
          <p14:tracePt t="1725" x="11652250" y="728663"/>
          <p14:tracePt t="1728" x="11699875" y="728663"/>
          <p14:tracePt t="1730" x="11728450" y="728663"/>
          <p14:tracePt t="1732" x="11757025" y="728663"/>
          <p14:tracePt t="1734" x="11776075" y="728663"/>
          <p14:tracePt t="1736" x="11804650" y="728663"/>
          <p14:tracePt t="1738" x="11823700" y="728663"/>
          <p14:tracePt t="1740" x="11852275" y="728663"/>
          <p14:tracePt t="1742" x="11869738" y="719138"/>
          <p14:tracePt t="1743" x="11879263" y="719138"/>
          <p14:tracePt t="1748" x="11945938" y="719138"/>
          <p14:tracePt t="1749" x="11955463" y="719138"/>
          <p14:tracePt t="1753" x="11984038" y="719138"/>
          <p14:tracePt t="1755" x="12003088" y="719138"/>
          <p14:tracePt t="1757" x="12022138" y="719138"/>
          <p14:tracePt t="1770" x="12087225" y="709613"/>
          <p14:tracePt t="1772" x="12096750" y="709613"/>
          <p14:tracePt t="1787" x="12125325" y="709613"/>
          <p14:tracePt t="1955" x="12134850" y="719138"/>
          <p14:tracePt t="1960" x="12134850" y="728663"/>
          <p14:tracePt t="1969" x="12134850" y="747713"/>
          <p14:tracePt t="1971" x="12134850" y="757238"/>
          <p14:tracePt t="1985" x="12134850" y="795338"/>
          <p14:tracePt t="1987" x="12134850" y="803275"/>
          <p14:tracePt t="2002" x="12115800" y="879475"/>
          <p14:tracePt t="2003" x="12096750" y="898525"/>
          <p14:tracePt t="2020" x="11964988" y="1039813"/>
          <p14:tracePt t="2022" x="11907838" y="1068388"/>
          <p14:tracePt t="2023" x="11888788" y="1077913"/>
          <p14:tracePt t="2025" x="11852275" y="1096963"/>
          <p14:tracePt t="2035" x="11615738" y="1192213"/>
          <p14:tracePt t="2037" x="11539538" y="1220788"/>
          <p14:tracePt t="2039" x="11463338" y="1239838"/>
          <p14:tracePt t="2040" x="11434763" y="1257300"/>
          <p14:tracePt t="2041" x="11360150" y="1266825"/>
          <p14:tracePt t="2043" x="11331575" y="1266825"/>
          <p14:tracePt t="2044" x="11293475" y="1276350"/>
          <p14:tracePt t="2052" x="11028363" y="1343025"/>
          <p14:tracePt t="2053" x="10944225" y="1352550"/>
          <p14:tracePt t="2055" x="10868025" y="1352550"/>
          <p14:tracePt t="2057" x="10782300" y="1371600"/>
          <p14:tracePt t="2069" x="10309225" y="1409700"/>
          <p14:tracePt t="2072" x="10244138" y="1409700"/>
          <p14:tracePt t="2074" x="10110788" y="1419225"/>
          <p14:tracePt t="2075" x="10072688" y="1419225"/>
          <p14:tracePt t="2077" x="10007600" y="1419225"/>
          <p14:tracePt t="2080" x="9883775" y="1419225"/>
          <p14:tracePt t="2081" x="9845675" y="1419225"/>
          <p14:tracePt t="2083" x="9761538" y="1419225"/>
          <p14:tracePt t="2086" x="9628188" y="1419225"/>
          <p14:tracePt t="2119" x="8191500" y="1125538"/>
          <p14:tracePt t="2121" x="8153400" y="1125538"/>
          <p14:tracePt t="2122" x="8086725" y="1106488"/>
          <p14:tracePt t="2124" x="8012113" y="1087438"/>
          <p14:tracePt t="2125" x="7983538" y="1068388"/>
          <p14:tracePt t="2135" x="7670800" y="1030288"/>
          <p14:tracePt t="2138" x="7604125" y="1030288"/>
          <p14:tracePt t="2139" x="7585075" y="1022350"/>
          <p14:tracePt t="2153" x="7386638" y="1003300"/>
          <p14:tracePt t="2154" x="7367588" y="1003300"/>
          <p14:tracePt t="2155" x="7358063" y="1003300"/>
          <p14:tracePt t="2169" x="7197725" y="1003300"/>
          <p14:tracePt t="2171" x="7169150" y="1003300"/>
          <p14:tracePt t="2172" x="7159625" y="1012825"/>
          <p14:tracePt t="2174" x="7140575" y="1012825"/>
          <p14:tracePt t="2186" x="7027863" y="1022350"/>
          <p14:tracePt t="2187" x="6999288" y="1030288"/>
          <p14:tracePt t="2203" x="6781800" y="1077913"/>
          <p14:tracePt t="2205" x="6734175" y="1087438"/>
          <p14:tracePt t="2206" x="6724650" y="1096963"/>
          <p14:tracePt t="2207" x="6705600" y="1096963"/>
          <p14:tracePt t="2208" x="6696075" y="1096963"/>
          <p14:tracePt t="2219" x="6507163" y="1154113"/>
          <p14:tracePt t="2220" x="6478588" y="1163638"/>
          <p14:tracePt t="2222" x="6432550" y="1173163"/>
          <p14:tracePt t="2223" x="6394450" y="1192213"/>
          <p14:tracePt t="2225" x="6384925" y="1201738"/>
          <p14:tracePt t="2226" x="6356350" y="1201738"/>
          <p14:tracePt t="2236" x="6176963" y="1239838"/>
          <p14:tracePt t="2238" x="6148388" y="1249363"/>
          <p14:tracePt t="2239" x="6110288" y="1257300"/>
          <p14:tracePt t="2241" x="6072188" y="1257300"/>
          <p14:tracePt t="2242" x="6043613" y="1257300"/>
          <p14:tracePt t="2243" x="6024563" y="1257300"/>
          <p14:tracePt t="2244" x="5995988" y="1276350"/>
          <p14:tracePt t="2252" x="5864225" y="1314450"/>
          <p14:tracePt t="2254" x="5835650" y="1323975"/>
          <p14:tracePt t="2255" x="5816600" y="1323975"/>
          <p14:tracePt t="2257" x="5797550" y="1343025"/>
          <p14:tracePt t="2258" x="5768975" y="1343025"/>
          <p14:tracePt t="2269" x="5665788" y="1371600"/>
          <p14:tracePt t="2271" x="5646738" y="1381125"/>
          <p14:tracePt t="2272" x="5637213" y="1381125"/>
          <p14:tracePt t="2273" x="5618163" y="1381125"/>
          <p14:tracePt t="2275" x="5608638" y="1381125"/>
          <p14:tracePt t="2276" x="5599113" y="1381125"/>
          <p14:tracePt t="2286" x="5551488" y="1390650"/>
          <p14:tracePt t="2303" x="5419725" y="1419225"/>
          <p14:tracePt t="2305" x="5400675" y="1419225"/>
          <p14:tracePt t="2336" x="5192713" y="1447800"/>
          <p14:tracePt t="2337" x="5183188" y="1447800"/>
          <p14:tracePt t="2339" x="5164138" y="1457325"/>
          <p14:tracePt t="2352" x="5126038" y="1476375"/>
          <p14:tracePt t="2353" x="5116513" y="1485900"/>
          <p14:tracePt t="2369" x="5032375" y="1550988"/>
          <p14:tracePt t="2386" x="4965700" y="1665288"/>
          <p14:tracePt t="2388" x="4956175" y="1712913"/>
          <p14:tracePt t="2389" x="4946650" y="1712913"/>
          <p14:tracePt t="2391" x="4927600" y="1720850"/>
          <p14:tracePt t="2392" x="4918075" y="1749425"/>
          <p14:tracePt t="2401" x="4870450" y="1825625"/>
          <p14:tracePt t="2402" x="4870450" y="1854200"/>
          <p14:tracePt t="2420" x="4776788" y="2043113"/>
          <p14:tracePt t="2421" x="4767263" y="2062163"/>
          <p14:tracePt t="2423" x="4738688" y="2100263"/>
          <p14:tracePt t="2424" x="4738688" y="2109788"/>
          <p14:tracePt t="2435" x="4700588" y="2289175"/>
          <p14:tracePt t="2438" x="4681538" y="2336800"/>
          <p14:tracePt t="2439" x="4672013" y="2384425"/>
          <p14:tracePt t="2441" x="4662488" y="2401888"/>
          <p14:tracePt t="2442" x="4662488" y="2420938"/>
          <p14:tracePt t="2444" x="4652963" y="2439988"/>
          <p14:tracePt t="2445" x="4652963" y="2478088"/>
          <p14:tracePt t="2446" x="4633913" y="2487613"/>
          <p14:tracePt t="2448" x="4633913" y="2516188"/>
          <p14:tracePt t="2449" x="4633913" y="2525713"/>
          <p14:tracePt t="2454" x="4616450" y="2628900"/>
          <p14:tracePt t="2456" x="4616450" y="2676525"/>
          <p14:tracePt t="2457" x="4606925" y="2686050"/>
          <p14:tracePt t="2458" x="4606925" y="2714625"/>
          <p14:tracePt t="2460" x="4606925" y="2762250"/>
          <p14:tracePt t="2461" x="4606925" y="2800350"/>
          <p14:tracePt t="2469" x="4606925" y="2941638"/>
          <p14:tracePt t="2470" x="4606925" y="2979738"/>
          <p14:tracePt t="2471" x="4606925" y="3008313"/>
          <p14:tracePt t="2486" x="4606925" y="3292475"/>
          <p14:tracePt t="2487" x="4606925" y="3348038"/>
          <p14:tracePt t="2503" x="4652963" y="3651250"/>
          <p14:tracePt t="2505" x="4662488" y="3679825"/>
          <p14:tracePt t="2506" x="4662488" y="3698875"/>
          <p14:tracePt t="2508" x="4672013" y="3736975"/>
          <p14:tracePt t="2509" x="4672013" y="3756025"/>
          <p14:tracePt t="2510" x="4681538" y="3765550"/>
          <p14:tracePt t="2518" x="4700588" y="3868738"/>
          <p14:tracePt t="2519" x="4710113" y="3887788"/>
          <p14:tracePt t="2521" x="4710113" y="3906838"/>
          <p14:tracePt t="2522" x="4719638" y="3925888"/>
          <p14:tracePt t="2536" x="4786313" y="4095750"/>
          <p14:tracePt t="2538" x="4795838" y="4133850"/>
          <p14:tracePt t="2539" x="4795838" y="4152900"/>
          <p14:tracePt t="2568" x="4843463" y="4265613"/>
          <p14:tracePt t="2585" x="4843463" y="4275138"/>
          <p14:tracePt t="2601" x="4843463" y="4322763"/>
          <p14:tracePt t="2619" x="4852988" y="4389438"/>
          <p14:tracePt t="2635" x="4852988" y="4464050"/>
          <p14:tracePt t="2637" x="4852988" y="4473575"/>
          <p14:tracePt t="2638" x="4852988" y="4483100"/>
          <p14:tracePt t="2652" x="4860925" y="4502150"/>
          <p14:tracePt t="2669" x="4860925" y="4530725"/>
          <p14:tracePt t="2670" x="4860925" y="4540250"/>
          <p14:tracePt t="2686" x="4860925" y="4587875"/>
          <p14:tracePt t="2688" x="4860925" y="4606925"/>
          <p14:tracePt t="2704" x="4870450" y="4691063"/>
          <p14:tracePt t="2705" x="4879975" y="4691063"/>
          <p14:tracePt t="2720" x="4879975" y="4719638"/>
          <p14:tracePt t="2735" x="4889500" y="4729163"/>
          <p14:tracePt t="2737" x="4889500" y="4738688"/>
          <p14:tracePt t="2769" x="4899025" y="4738688"/>
          <p14:tracePt t="2774" x="4927600" y="4748213"/>
          <p14:tracePt t="2775" x="4946650" y="4767263"/>
          <p14:tracePt t="2776" x="4956175" y="4767263"/>
          <p14:tracePt t="2785" x="5097463" y="4824413"/>
          <p14:tracePt t="2787" x="5145088" y="4852988"/>
          <p14:tracePt t="2789" x="5192713" y="4862513"/>
          <p14:tracePt t="2790" x="5202238" y="4862513"/>
          <p14:tracePt t="2791" x="5240338" y="4881563"/>
          <p14:tracePt t="2793" x="5268913" y="4910138"/>
          <p14:tracePt t="2794" x="5287963" y="4910138"/>
          <p14:tracePt t="2796" x="5334000" y="4918075"/>
          <p14:tracePt t="2797" x="5353050" y="4918075"/>
          <p14:tracePt t="2799" x="5400675" y="4946650"/>
          <p14:tracePt t="2800" x="5429250" y="4946650"/>
          <p14:tracePt t="2806" x="5561013" y="4975225"/>
          <p14:tracePt t="2808" x="5618163" y="4994275"/>
          <p14:tracePt t="2810" x="5665788" y="5003800"/>
          <p14:tracePt t="2811" x="5684838" y="5003800"/>
          <p14:tracePt t="2813" x="5732463" y="5013325"/>
          <p14:tracePt t="2814" x="5751513" y="5013325"/>
          <p14:tracePt t="2816" x="5797550" y="5013325"/>
          <p14:tracePt t="2817" x="5807075" y="5013325"/>
          <p14:tracePt t="2819" x="5845175" y="5013325"/>
          <p14:tracePt t="2820" x="5873750" y="5013325"/>
          <p14:tracePt t="2821" x="5883275" y="5013325"/>
          <p14:tracePt t="2822" x="5911850" y="5013325"/>
          <p14:tracePt t="2823" x="5921375" y="5013325"/>
          <p14:tracePt t="2825" x="5940425" y="5013325"/>
          <p14:tracePt t="2826" x="5949950" y="5013325"/>
          <p14:tracePt t="2828" x="5969000" y="5003800"/>
          <p14:tracePt t="2829" x="5986463" y="5003800"/>
          <p14:tracePt t="2830" x="5995988" y="5003800"/>
          <p14:tracePt t="2837" x="6062663" y="4994275"/>
          <p14:tracePt t="2853" x="6129338" y="4984750"/>
          <p14:tracePt t="2868" x="6148388" y="4975225"/>
          <p14:tracePt t="2870" x="6157913" y="4975225"/>
          <p14:tracePt t="2871" x="6167438" y="4975225"/>
          <p14:tracePt t="2886" x="6232525" y="4965700"/>
          <p14:tracePt t="2887" x="6251575" y="4956175"/>
          <p14:tracePt t="2889" x="6261100" y="4946650"/>
          <p14:tracePt t="2903" x="6375400" y="4910138"/>
          <p14:tracePt t="2905" x="6394450" y="4900613"/>
          <p14:tracePt t="2907" x="6413500" y="4881563"/>
          <p14:tracePt t="2909" x="6440488" y="4872038"/>
          <p14:tracePt t="2910" x="6459538" y="4862513"/>
          <p14:tracePt t="2912" x="6469063" y="4862513"/>
          <p14:tracePt t="2913" x="6488113" y="4862513"/>
          <p14:tracePt t="2919" x="6545263" y="4824413"/>
          <p14:tracePt t="2920" x="6573838" y="4795838"/>
          <p14:tracePt t="2922" x="6602413" y="4786313"/>
          <p14:tracePt t="2923" x="6611938" y="4776788"/>
          <p14:tracePt t="2924" x="6621463" y="4767263"/>
          <p14:tracePt t="2935" x="6772275" y="4654550"/>
          <p14:tracePt t="2937" x="6800850" y="4625975"/>
          <p14:tracePt t="2939" x="6819900" y="4616450"/>
          <p14:tracePt t="2952" x="6961188" y="4521200"/>
          <p14:tracePt t="2968" x="7140575" y="4427538"/>
          <p14:tracePt t="2986" x="7321550" y="4351338"/>
          <p14:tracePt t="2988" x="7331075" y="4341813"/>
          <p14:tracePt t="2990" x="7348538" y="4322763"/>
          <p14:tracePt t="2993" x="7367588" y="4322763"/>
          <p14:tracePt t="2994" x="7386638" y="4313238"/>
          <p14:tracePt t="3002" x="7424738" y="4284663"/>
          <p14:tracePt t="3004" x="7443788" y="4284663"/>
          <p14:tracePt t="3018" x="7481888" y="4256088"/>
          <p14:tracePt t="3035" x="7539038" y="4237038"/>
          <p14:tracePt t="3053" x="7594600" y="4210050"/>
          <p14:tracePt t="3069" x="7680325" y="4143375"/>
          <p14:tracePt t="3071" x="7708900" y="4105275"/>
          <p14:tracePt t="3073" x="7737475" y="4076700"/>
          <p14:tracePt t="3075" x="7756525" y="4048125"/>
          <p14:tracePt t="3077" x="7775575" y="4019550"/>
          <p14:tracePt t="3079" x="7793038" y="3983038"/>
          <p14:tracePt t="3081" x="7802563" y="3954463"/>
          <p14:tracePt t="3082" x="7812088" y="3954463"/>
          <p14:tracePt t="3089" x="7831138" y="3916363"/>
          <p14:tracePt t="3120" x="8039100" y="3556000"/>
          <p14:tracePt t="3122" x="8039100" y="3509963"/>
          <p14:tracePt t="3124" x="8048625" y="3500438"/>
          <p14:tracePt t="3127" x="8067675" y="3462338"/>
          <p14:tracePt t="3129" x="8067675" y="3452813"/>
          <p14:tracePt t="3136" x="8077200" y="3414713"/>
          <p14:tracePt t="3153" x="8077200" y="3357563"/>
          <p14:tracePt t="3168" x="8039100" y="3282950"/>
          <p14:tracePt t="3171" x="8029575" y="3244850"/>
          <p14:tracePt t="3172" x="8020050" y="3235325"/>
          <p14:tracePt t="3174" x="8002588" y="3225800"/>
          <p14:tracePt t="3176" x="7993063" y="3216275"/>
          <p14:tracePt t="3177" x="7993063" y="3206750"/>
          <p14:tracePt t="3186" x="7935913" y="3178175"/>
          <p14:tracePt t="3188" x="7926388" y="3178175"/>
          <p14:tracePt t="3203" x="7821613" y="3130550"/>
          <p14:tracePt t="3205" x="7802563" y="3130550"/>
          <p14:tracePt t="3207" x="7793038" y="3130550"/>
          <p14:tracePt t="3209" x="7775575" y="3111500"/>
          <p14:tracePt t="3211" x="7756525" y="3111500"/>
          <p14:tracePt t="3212" x="7747000" y="3101975"/>
          <p14:tracePt t="3213" x="7737475" y="3101975"/>
          <p14:tracePt t="3215" x="7727950" y="3092450"/>
          <p14:tracePt t="3222" x="7689850" y="3074988"/>
          <p14:tracePt t="3224" x="7670800" y="3074988"/>
          <p14:tracePt t="3236" x="7613650" y="3055938"/>
          <p14:tracePt t="3238" x="7594600" y="3046413"/>
          <p14:tracePt t="3252" x="7539038" y="3017838"/>
          <p14:tracePt t="3253" x="7529513" y="3017838"/>
          <p14:tracePt t="3255" x="7519988" y="3017838"/>
          <p14:tracePt t="3269" x="7481888" y="2989263"/>
          <p14:tracePt t="3271" x="7462838" y="2979738"/>
          <p14:tracePt t="3273" x="7453313" y="2979738"/>
          <p14:tracePt t="3285" x="7396163" y="2932113"/>
          <p14:tracePt t="3287" x="7386638" y="2932113"/>
          <p14:tracePt t="3303" x="7302500" y="2894013"/>
          <p14:tracePt t="3319" x="7264400" y="2874963"/>
          <p14:tracePt t="3352" x="7254875" y="2874963"/>
          <p14:tracePt t="3353" x="7245350" y="2874963"/>
          <p14:tracePt t="3369" x="7150100" y="2913063"/>
          <p14:tracePt t="3372" x="7121525" y="2913063"/>
          <p14:tracePt t="3373" x="7121525" y="2922588"/>
          <p14:tracePt t="3375" x="7094538" y="2932113"/>
          <p14:tracePt t="3377" x="7075488" y="2941638"/>
          <p14:tracePt t="3378" x="7075488" y="2951163"/>
          <p14:tracePt t="3380" x="7056438" y="2951163"/>
          <p14:tracePt t="3381" x="7046913" y="2960688"/>
          <p14:tracePt t="3382" x="7027863" y="2970213"/>
          <p14:tracePt t="3384" x="7018338" y="2970213"/>
          <p14:tracePt t="3385" x="7008813" y="2970213"/>
          <p14:tracePt t="3387" x="6989763" y="2998788"/>
          <p14:tracePt t="3393" x="6942138" y="3036888"/>
          <p14:tracePt t="3401" x="6886575" y="3074988"/>
          <p14:tracePt t="3403" x="6877050" y="3092450"/>
          <p14:tracePt t="3405" x="6848475" y="3101975"/>
          <p14:tracePt t="3407" x="6829425" y="3111500"/>
          <p14:tracePt t="3409" x="6819900" y="3130550"/>
          <p14:tracePt t="3411" x="6800850" y="3140075"/>
          <p14:tracePt t="3413" x="6791325" y="3149600"/>
          <p14:tracePt t="3415" x="6772275" y="3159125"/>
          <p14:tracePt t="3417" x="6762750" y="3159125"/>
          <p14:tracePt t="3419" x="6753225" y="3187700"/>
          <p14:tracePt t="3421" x="6724650" y="3187700"/>
          <p14:tracePt t="3423" x="6705600" y="3197225"/>
          <p14:tracePt t="3425" x="6696075" y="3206750"/>
          <p14:tracePt t="3427" x="6686550" y="3216275"/>
          <p14:tracePt t="3429" x="6659563" y="3225800"/>
          <p14:tracePt t="3430" x="6659563" y="3235325"/>
          <p14:tracePt t="3436" x="6621463" y="3282950"/>
          <p14:tracePt t="3438" x="6611938" y="3292475"/>
          <p14:tracePt t="3439" x="6592888" y="3302000"/>
          <p14:tracePt t="3453" x="6516688" y="3395663"/>
          <p14:tracePt t="3454" x="6488113" y="3414713"/>
          <p14:tracePt t="3456" x="6488113" y="3433763"/>
          <p14:tracePt t="3458" x="6469063" y="3452813"/>
          <p14:tracePt t="3460" x="6450013" y="3471863"/>
          <p14:tracePt t="3469" x="6394450" y="3556000"/>
          <p14:tracePt t="3471" x="6384925" y="3565525"/>
          <p14:tracePt t="3485" x="6318250" y="3632200"/>
          <p14:tracePt t="3487" x="6308725" y="3641725"/>
          <p14:tracePt t="3488" x="6299200" y="3651250"/>
          <p14:tracePt t="3502" x="6261100" y="3717925"/>
          <p14:tracePt t="3504" x="6251575" y="3727450"/>
          <p14:tracePt t="3506" x="6251575" y="3736975"/>
          <p14:tracePt t="3695" x="6242050" y="3736975"/>
          <p14:tracePt t="4213" x="6251575" y="3736975"/>
          <p14:tracePt t="4232" x="6261100" y="3736975"/>
          <p14:tracePt t="4249" x="6270625" y="3727450"/>
          <p14:tracePt t="4271" x="6280150" y="3727450"/>
          <p14:tracePt t="4285" x="6289675" y="3727450"/>
          <p14:tracePt t="4286" x="6289675" y="3717925"/>
          <p14:tracePt t="4301" x="6308725" y="3717925"/>
          <p14:tracePt t="4302" x="6318250" y="3717925"/>
          <p14:tracePt t="4318" x="6337300" y="3717925"/>
          <p14:tracePt t="4320" x="6356350" y="3717925"/>
          <p14:tracePt t="4335" x="6365875" y="3708400"/>
          <p14:tracePt t="4368" x="6403975" y="3698875"/>
          <p14:tracePt t="4384" x="6450013" y="3698875"/>
          <p14:tracePt t="4401" x="6516688" y="3698875"/>
          <p14:tracePt t="4417" x="6564313" y="3698875"/>
          <p14:tracePt t="4419" x="6573838" y="3698875"/>
          <p14:tracePt t="4434" x="6602413" y="3698875"/>
          <p14:tracePt t="4436" x="6611938" y="3698875"/>
          <p14:tracePt t="4451" x="6630988" y="3698875"/>
          <p14:tracePt t="4468" x="6650038" y="3698875"/>
          <p14:tracePt t="4485" x="6667500" y="3698875"/>
          <p14:tracePt t="4500" x="6677025" y="3698875"/>
          <p14:tracePt t="4517" x="6686550" y="3698875"/>
          <p14:tracePt t="4574" x="6696075" y="3698875"/>
          <p14:tracePt t="4585" x="6705600" y="3698875"/>
          <p14:tracePt t="4600" x="6772275" y="3698875"/>
          <p14:tracePt t="4602" x="6781800" y="3698875"/>
          <p14:tracePt t="4618" x="6829425" y="3698875"/>
          <p14:tracePt t="4619" x="6838950" y="3698875"/>
          <p14:tracePt t="4635" x="6951663" y="3746500"/>
          <p14:tracePt t="4638" x="6999288" y="3783013"/>
          <p14:tracePt t="4640" x="7027863" y="3802063"/>
          <p14:tracePt t="4642" x="7046913" y="3821113"/>
          <p14:tracePt t="4644" x="7075488" y="3849688"/>
          <p14:tracePt t="4645" x="7104063" y="3868738"/>
          <p14:tracePt t="4647" x="7131050" y="3887788"/>
          <p14:tracePt t="4649" x="7169150" y="3925888"/>
          <p14:tracePt t="4651" x="7188200" y="3935413"/>
          <p14:tracePt t="4652" x="7235825" y="3963988"/>
          <p14:tracePt t="4654" x="7245350" y="3963988"/>
          <p14:tracePt t="4655" x="7264400" y="4000500"/>
          <p14:tracePt t="4657" x="7283450" y="4010025"/>
          <p14:tracePt t="4658" x="7312025" y="4029075"/>
          <p14:tracePt t="4659" x="7339013" y="4038600"/>
          <p14:tracePt t="4660" x="7348538" y="4038600"/>
          <p14:tracePt t="4661" x="7358063" y="4048125"/>
          <p14:tracePt t="4662" x="7377113" y="4057650"/>
          <p14:tracePt t="4664" x="7405688" y="4076700"/>
          <p14:tracePt t="4665" x="7415213" y="4076700"/>
          <p14:tracePt t="4674" x="7519988" y="4114800"/>
          <p14:tracePt t="4676" x="7539038" y="4114800"/>
          <p14:tracePt t="4684" x="7613650" y="4143375"/>
          <p14:tracePt t="4685" x="7632700" y="4143375"/>
          <p14:tracePt t="4687" x="7661275" y="4152900"/>
          <p14:tracePt t="4688" x="7670800" y="4162425"/>
          <p14:tracePt t="4690" x="7689850" y="4171950"/>
          <p14:tracePt t="4692" x="7718425" y="4181475"/>
          <p14:tracePt t="4694" x="7737475" y="4191000"/>
          <p14:tracePt t="4695" x="7756525" y="4191000"/>
          <p14:tracePt t="4702" x="7850188" y="4229100"/>
          <p14:tracePt t="4704" x="7878763" y="4237038"/>
          <p14:tracePt t="4706" x="7907338" y="4237038"/>
          <p14:tracePt t="4708" x="7945438" y="4246563"/>
          <p14:tracePt t="4710" x="7974013" y="4246563"/>
          <p14:tracePt t="4711" x="7983538" y="4256088"/>
          <p14:tracePt t="4713" x="8012113" y="4256088"/>
          <p14:tracePt t="4716" x="8058150" y="4275138"/>
          <p14:tracePt t="4719" x="8115300" y="4275138"/>
          <p14:tracePt t="4722" x="8153400" y="4284663"/>
          <p14:tracePt t="4725" x="8201025" y="4284663"/>
          <p14:tracePt t="4728" x="8239125" y="4284663"/>
          <p14:tracePt t="4731" x="8285163" y="4284663"/>
          <p14:tracePt t="4733" x="8304213" y="4284663"/>
          <p14:tracePt t="4735" x="8323263" y="4284663"/>
          <p14:tracePt t="4737" x="8361363" y="4284663"/>
          <p14:tracePt t="4744" x="8418513" y="4284663"/>
          <p14:tracePt t="4746" x="8428038" y="4284663"/>
          <p14:tracePt t="4751" x="8474075" y="4275138"/>
          <p14:tracePt t="4753" x="8493125" y="4275138"/>
          <p14:tracePt t="4754" x="8502650" y="4275138"/>
          <p14:tracePt t="4768" x="8607425" y="4265613"/>
          <p14:tracePt t="4770" x="8616950" y="4265613"/>
          <p14:tracePt t="4784" x="8636000" y="4265613"/>
          <p14:tracePt t="4804" x="8645525" y="4265613"/>
          <p14:tracePt t="4955" x="8655050" y="4265613"/>
          <p14:tracePt t="4961" x="8683625" y="4265613"/>
          <p14:tracePt t="4967" x="8701088" y="4265613"/>
          <p14:tracePt t="4968" x="8720138" y="4265613"/>
          <p14:tracePt t="4984" x="8767763" y="4265613"/>
          <p14:tracePt t="4985" x="8777288" y="4265613"/>
          <p14:tracePt t="5000" x="8843963" y="4265613"/>
          <p14:tracePt t="5002" x="8853488" y="4265613"/>
          <p14:tracePt t="5017" x="8947150" y="4275138"/>
          <p14:tracePt t="5035" x="9109075" y="4275138"/>
          <p14:tracePt t="5036" x="9128125" y="4275138"/>
          <p14:tracePt t="5050" x="9278938" y="4275138"/>
          <p14:tracePt t="5051" x="9307513" y="4275138"/>
          <p14:tracePt t="5052" x="9317038" y="4275138"/>
          <p14:tracePt t="5054" x="9336088" y="4275138"/>
          <p14:tracePt t="5055" x="9355138" y="4275138"/>
          <p14:tracePt t="5056" x="9364663" y="4275138"/>
          <p14:tracePt t="5067" x="9467850" y="4265613"/>
          <p14:tracePt t="5069" x="9486900" y="4265613"/>
          <p14:tracePt t="5083" x="9572625" y="4237038"/>
          <p14:tracePt t="5084" x="9582150" y="4229100"/>
          <p14:tracePt t="5100" x="9628188" y="4219575"/>
          <p14:tracePt t="5101" x="9637713" y="4219575"/>
          <p14:tracePt t="5117" x="9647238" y="4219575"/>
          <p14:tracePt t="5133" x="9666288" y="4219575"/>
          <p14:tracePt t="5134" x="9675813" y="4219575"/>
          <p14:tracePt t="5135" x="9675813" y="4210050"/>
          <p14:tracePt t="5150" x="9723438" y="4210050"/>
          <p14:tracePt t="5152" x="9732963" y="4210050"/>
          <p14:tracePt t="5153" x="9742488" y="4210050"/>
          <p14:tracePt t="5167" x="9799638" y="4210050"/>
          <p14:tracePt t="5168" x="9809163" y="4210050"/>
          <p14:tracePt t="5169" x="9818688" y="4210050"/>
          <p14:tracePt t="5170" x="9826625" y="4210050"/>
          <p14:tracePt t="5183" x="9883775" y="4210050"/>
          <p14:tracePt t="5200" x="9979025" y="4210050"/>
          <p14:tracePt t="5216" x="10072688" y="4210050"/>
          <p14:tracePt t="5218" x="10091738" y="4210050"/>
          <p14:tracePt t="5220" x="10101263" y="4200525"/>
          <p14:tracePt t="5233" x="10186988" y="4181475"/>
          <p14:tracePt t="5235" x="10196513" y="4181475"/>
          <p14:tracePt t="5250" x="10280650" y="4171950"/>
          <p14:tracePt t="5252" x="10290175" y="4171950"/>
          <p14:tracePt t="5266" x="10347325" y="4162425"/>
          <p14:tracePt t="5283" x="10356850" y="4162425"/>
          <p14:tracePt t="5300" x="10366375" y="4162425"/>
          <p14:tracePt t="5373" x="10375900" y="4162425"/>
          <p14:tracePt t="5696" x="10366375" y="4162425"/>
          <p14:tracePt t="5701" x="10347325" y="4162425"/>
          <p14:tracePt t="5717" x="10158413" y="4143375"/>
          <p14:tracePt t="5719" x="10082213" y="4133850"/>
          <p14:tracePt t="5721" x="10045700" y="4105275"/>
          <p14:tracePt t="5723" x="9998075" y="4105275"/>
          <p14:tracePt t="5724" x="9959975" y="4095750"/>
          <p14:tracePt t="5725" x="9902825" y="4086225"/>
          <p14:tracePt t="5727" x="9864725" y="4067175"/>
          <p14:tracePt t="5728" x="9836150" y="4057650"/>
          <p14:tracePt t="5734" x="9628188" y="4000500"/>
          <p14:tracePt t="5735" x="9591675" y="4000500"/>
          <p14:tracePt t="5737" x="9515475" y="3973513"/>
          <p14:tracePt t="5739" x="9448800" y="3973513"/>
          <p14:tracePt t="5741" x="9372600" y="3954463"/>
          <p14:tracePt t="5742" x="9336088" y="3954463"/>
          <p14:tracePt t="5751" x="9013825" y="3954463"/>
          <p14:tracePt t="5752" x="8937625" y="3954463"/>
          <p14:tracePt t="5754" x="8872538" y="3954463"/>
          <p14:tracePt t="5755" x="8834438" y="3954463"/>
          <p14:tracePt t="5756" x="8796338" y="3954463"/>
          <p14:tracePt t="5757" x="8758238" y="3954463"/>
          <p14:tracePt t="5767" x="8418513" y="3916363"/>
          <p14:tracePt t="5768" x="8342313" y="3916363"/>
          <p14:tracePt t="5770" x="8266113" y="3897313"/>
          <p14:tracePt t="5771" x="8229600" y="3897313"/>
          <p14:tracePt t="5784" x="7775575" y="3859213"/>
          <p14:tracePt t="5785" x="7699375" y="3859213"/>
          <p14:tracePt t="5800" x="7254875" y="3821113"/>
          <p14:tracePt t="5802" x="7140575" y="3811588"/>
          <p14:tracePt t="5804" x="7085013" y="3811588"/>
          <p14:tracePt t="5806" x="7027863" y="3811588"/>
          <p14:tracePt t="5807" x="6999288" y="3811588"/>
          <p14:tracePt t="5809" x="6942138" y="3811588"/>
          <p14:tracePt t="5811" x="6894513" y="3811588"/>
          <p14:tracePt t="5812" x="6867525" y="3811588"/>
          <p14:tracePt t="5814" x="6819900" y="3811588"/>
          <p14:tracePt t="5820" x="6667500" y="3811588"/>
          <p14:tracePt t="5821" x="6650038" y="3811588"/>
          <p14:tracePt t="5823" x="6602413" y="3821113"/>
          <p14:tracePt t="5824" x="6583363" y="3821113"/>
          <p14:tracePt t="5834" x="6394450" y="3859213"/>
          <p14:tracePt t="5836" x="6356350" y="3859213"/>
          <p14:tracePt t="5838" x="6337300" y="3859213"/>
          <p14:tracePt t="5839" x="6308725" y="3859213"/>
          <p14:tracePt t="5841" x="6289675" y="3868738"/>
          <p14:tracePt t="5842" x="6280150" y="3868738"/>
          <p14:tracePt t="5843" x="6261100" y="3868738"/>
          <p14:tracePt t="5852" x="6157913" y="3887788"/>
          <p14:tracePt t="5853" x="6148388" y="3887788"/>
          <p14:tracePt t="5855" x="6129338" y="3897313"/>
          <p14:tracePt t="5856" x="6119813" y="3897313"/>
          <p14:tracePt t="5858" x="6100763" y="3897313"/>
          <p14:tracePt t="5859" x="6091238" y="3897313"/>
          <p14:tracePt t="5866" x="6034088" y="3897313"/>
          <p14:tracePt t="5868" x="6015038" y="3897313"/>
          <p14:tracePt t="5883" x="5902325" y="3906838"/>
          <p14:tracePt t="5885" x="5892800" y="3906838"/>
          <p14:tracePt t="5886" x="5873750" y="3906838"/>
          <p14:tracePt t="5916" x="5684838" y="3906838"/>
          <p14:tracePt t="5932" x="5618163" y="3906838"/>
          <p14:tracePt t="5934" x="5608638" y="3906838"/>
          <p14:tracePt t="5950" x="5599113" y="3906838"/>
          <p14:tracePt t="5985" x="5580063" y="3906838"/>
          <p14:tracePt t="6002" x="5580063" y="3916363"/>
          <p14:tracePt t="6033" x="5570538" y="3925888"/>
          <p14:tracePt t="6050" x="5570538" y="3944938"/>
          <p14:tracePt t="6052" x="5570538" y="3954463"/>
          <p14:tracePt t="7268" x="5589588" y="3963988"/>
          <p14:tracePt t="7273" x="5608638" y="3983038"/>
          <p14:tracePt t="7275" x="5627688" y="4010025"/>
          <p14:tracePt t="7278" x="5656263" y="4048125"/>
          <p14:tracePt t="7280" x="5675313" y="4076700"/>
          <p14:tracePt t="7283" x="5713413" y="4133850"/>
          <p14:tracePt t="7285" x="5741988" y="4181475"/>
          <p14:tracePt t="7287" x="5778500" y="4229100"/>
          <p14:tracePt t="7289" x="5816600" y="4265613"/>
          <p14:tracePt t="7290" x="5835650" y="4275138"/>
          <p14:tracePt t="7298" x="5959475" y="4341813"/>
          <p14:tracePt t="7300" x="6034088" y="4370388"/>
          <p14:tracePt t="7302" x="6062663" y="4379913"/>
          <p14:tracePt t="7304" x="6110288" y="4418013"/>
          <p14:tracePt t="7306" x="6148388" y="4456113"/>
          <p14:tracePt t="7309" x="6186488" y="4492625"/>
          <p14:tracePt t="7311" x="6223000" y="4530725"/>
          <p14:tracePt t="7313" x="6251575" y="4530725"/>
          <p14:tracePt t="7315" x="6270625" y="4530725"/>
          <p14:tracePt t="7317" x="6308725" y="4549775"/>
          <p14:tracePt t="7319" x="6327775" y="4559300"/>
          <p14:tracePt t="7320" x="6337300" y="4559300"/>
          <p14:tracePt t="7328" x="6403975" y="4597400"/>
          <p14:tracePt t="7330" x="6413500" y="4597400"/>
          <p14:tracePt t="7332" x="6432550" y="4606925"/>
          <p14:tracePt t="7334" x="6450013" y="4616450"/>
          <p14:tracePt t="7336" x="6469063" y="4616450"/>
          <p14:tracePt t="7338" x="6488113" y="4625975"/>
          <p14:tracePt t="7339" x="6497638" y="4635500"/>
          <p14:tracePt t="7340" x="6516688" y="4635500"/>
          <p14:tracePt t="7342" x="6526213" y="4645025"/>
          <p14:tracePt t="7343" x="6535738" y="4645025"/>
          <p14:tracePt t="7344" x="6545263" y="4645025"/>
          <p14:tracePt t="7350" x="6583363" y="4654550"/>
          <p14:tracePt t="7365" x="6592888" y="4654550"/>
          <p14:tracePt t="7382" x="6602413" y="4654550"/>
          <p14:tracePt t="7398" x="6630988" y="4654550"/>
          <p14:tracePt t="7400" x="6630988" y="4645025"/>
          <p14:tracePt t="7402" x="6640513" y="4625975"/>
          <p14:tracePt t="7416" x="6659563" y="4597400"/>
          <p14:tracePt t="7418" x="6667500" y="4597400"/>
          <p14:tracePt t="7432" x="6696075" y="4549775"/>
          <p14:tracePt t="7433" x="6705600" y="4540250"/>
          <p14:tracePt t="7435" x="6705600" y="4530725"/>
          <p14:tracePt t="7448" x="6724650" y="4502150"/>
          <p14:tracePt t="7450" x="6734175" y="4502150"/>
          <p14:tracePt t="7452" x="6734175" y="4492625"/>
          <p14:tracePt t="7465" x="6753225" y="4464050"/>
          <p14:tracePt t="7482" x="6762750" y="4464050"/>
          <p14:tracePt t="7499" x="6762750" y="4456113"/>
          <p14:tracePt t="7567" x="6772275" y="4456113"/>
          <p14:tracePt t="7570" x="6810375" y="4456113"/>
          <p14:tracePt t="7573" x="6858000" y="4456113"/>
          <p14:tracePt t="7576" x="6913563" y="4456113"/>
          <p14:tracePt t="7578" x="6951663" y="4456113"/>
          <p14:tracePt t="7581" x="6999288" y="4456113"/>
          <p14:tracePt t="7582" x="7085013" y="4456113"/>
          <p14:tracePt t="7584" x="7104063" y="4456113"/>
          <p14:tracePt t="7586" x="7159625" y="4456113"/>
          <p14:tracePt t="7587" x="7197725" y="4456113"/>
          <p14:tracePt t="7588" x="7273925" y="4456113"/>
          <p14:tracePt t="7590" x="7302500" y="4456113"/>
          <p14:tracePt t="7591" x="7339013" y="4456113"/>
          <p14:tracePt t="7596" x="7558088" y="4464050"/>
          <p14:tracePt t="7597" x="7604125" y="4464050"/>
          <p14:tracePt t="7599" x="7708900" y="4464050"/>
          <p14:tracePt t="7600" x="7756525" y="4464050"/>
          <p14:tracePt t="7602" x="7878763" y="4483100"/>
          <p14:tracePt t="7604" x="8002588" y="4483100"/>
          <p14:tracePt t="7605" x="8048625" y="4483100"/>
          <p14:tracePt t="7607" x="8172450" y="4483100"/>
          <p14:tracePt t="7609" x="8266113" y="4492625"/>
          <p14:tracePt t="7610" x="8323263" y="4492625"/>
          <p14:tracePt t="7611" x="8389938" y="4492625"/>
          <p14:tracePt t="7613" x="8474075" y="4492625"/>
          <p14:tracePt t="7614" x="8531225" y="4492625"/>
          <p14:tracePt t="7616" x="8626475" y="4492625"/>
          <p14:tracePt t="7618" x="8720138" y="4511675"/>
          <p14:tracePt t="7619" x="8758238" y="4511675"/>
          <p14:tracePt t="7623" x="8947150" y="4502150"/>
          <p14:tracePt t="7625" x="9032875" y="4492625"/>
          <p14:tracePt t="7627" x="9109075" y="4473575"/>
          <p14:tracePt t="7628" x="9155113" y="4473575"/>
          <p14:tracePt t="7633" x="9345613" y="4456113"/>
          <p14:tracePt t="7635" x="9420225" y="4446588"/>
          <p14:tracePt t="7636" x="9448800" y="4446588"/>
          <p14:tracePt t="7638" x="9515475" y="4427538"/>
          <p14:tracePt t="7639" x="9553575" y="4418013"/>
          <p14:tracePt t="7648" x="9704388" y="4351338"/>
          <p14:tracePt t="7650" x="9732963" y="4322763"/>
          <p14:tracePt t="7652" x="9752013" y="4313238"/>
          <p14:tracePt t="7653" x="9761538" y="4313238"/>
          <p14:tracePt t="7655" x="9771063" y="4303713"/>
          <p14:tracePt t="7657" x="9771063" y="4294188"/>
          <p14:tracePt t="7665" x="9780588" y="4284663"/>
          <p14:tracePt t="7698" x="9780588" y="4275138"/>
          <p14:tracePt t="7714" x="9761538" y="4275138"/>
          <p14:tracePt t="7731" x="9732963" y="4275138"/>
          <p14:tracePt t="7733" x="9723438" y="4275138"/>
          <p14:tracePt t="7749" x="9704388" y="4332288"/>
          <p14:tracePt t="7750" x="9704388" y="4341813"/>
          <p14:tracePt t="7764" x="9704388" y="4370388"/>
          <p14:tracePt t="7781" x="9704388" y="4379913"/>
          <p14:tracePt t="7815" x="9761538" y="4379913"/>
          <p14:tracePt t="7832" x="9826625" y="4322763"/>
          <p14:tracePt t="7835" x="9845675" y="4313238"/>
          <p14:tracePt t="7838" x="9845675" y="4303713"/>
          <p14:tracePt t="7849" x="9893300" y="4246563"/>
          <p14:tracePt t="7851" x="9893300" y="4237038"/>
          <p14:tracePt t="7854" x="9902825" y="4229100"/>
          <p14:tracePt t="7856" x="9912350" y="4219575"/>
          <p14:tracePt t="7866" x="9912350" y="4200525"/>
          <p14:tracePt t="7882" x="9921875" y="4152900"/>
          <p14:tracePt t="7899" x="9912350" y="4076700"/>
          <p14:tracePt t="7902" x="9902825" y="4057650"/>
          <p14:tracePt t="7903" x="9883775" y="4038600"/>
          <p14:tracePt t="7936" x="9582150" y="3963988"/>
          <p14:tracePt t="7939" x="9505950" y="3963988"/>
          <p14:tracePt t="7942" x="9429750" y="3963988"/>
          <p14:tracePt t="7945" x="9364663" y="3963988"/>
          <p14:tracePt t="7948" x="9278938" y="3954463"/>
          <p14:tracePt t="7950" x="9231313" y="3944938"/>
          <p14:tracePt t="7952" x="9174163" y="3916363"/>
          <p14:tracePt t="7953" x="9137650" y="3916363"/>
          <p14:tracePt t="7955" x="9080500" y="3906838"/>
          <p14:tracePt t="7957" x="9032875" y="3887788"/>
          <p14:tracePt t="7959" x="8975725" y="3878263"/>
          <p14:tracePt t="7960" x="8947150" y="3878263"/>
          <p14:tracePt t="7962" x="8882063" y="3868738"/>
          <p14:tracePt t="7969" x="8720138" y="3849688"/>
          <p14:tracePt t="7971" x="8674100" y="3849688"/>
          <p14:tracePt t="7973" x="8626475" y="3849688"/>
          <p14:tracePt t="7975" x="8588375" y="3830638"/>
          <p14:tracePt t="7976" x="8559800" y="3830638"/>
          <p14:tracePt t="7978" x="8521700" y="3830638"/>
          <p14:tracePt t="7980" x="8493125" y="3830638"/>
          <p14:tracePt t="7983" x="8399463" y="3830638"/>
          <p14:tracePt t="7985" x="8332788" y="3830638"/>
          <p14:tracePt t="7988" x="8266113" y="3830638"/>
          <p14:tracePt t="7990" x="8210550" y="3830638"/>
          <p14:tracePt t="7992" x="8172450" y="3830638"/>
          <p14:tracePt t="7994" x="8115300" y="3830638"/>
          <p14:tracePt t="7996" x="8067675" y="3830638"/>
          <p14:tracePt t="7999" x="7974013" y="3840163"/>
          <p14:tracePt t="8001" x="7916863" y="3840163"/>
          <p14:tracePt t="8003" x="7859713" y="3840163"/>
          <p14:tracePt t="8005" x="7793038" y="3840163"/>
          <p14:tracePt t="8007" x="7727950" y="3840163"/>
          <p14:tracePt t="8009" x="7670800" y="3840163"/>
          <p14:tracePt t="8011" x="7594600" y="3840163"/>
          <p14:tracePt t="8012" x="7575550" y="3840163"/>
          <p14:tracePt t="8019" x="7331075" y="3849688"/>
          <p14:tracePt t="8021" x="7273925" y="3849688"/>
          <p14:tracePt t="8022" x="7235825" y="3849688"/>
          <p14:tracePt t="8023" x="7178675" y="3849688"/>
          <p14:tracePt t="8025" x="7140575" y="3849688"/>
          <p14:tracePt t="8027" x="7085013" y="3849688"/>
          <p14:tracePt t="8029" x="7027863" y="3849688"/>
          <p14:tracePt t="8032" x="6942138" y="3849688"/>
          <p14:tracePt t="8034" x="6886575" y="3849688"/>
          <p14:tracePt t="8037" x="6838950" y="3859213"/>
          <p14:tracePt t="8039" x="6781800" y="3859213"/>
          <p14:tracePt t="8041" x="6734175" y="3859213"/>
          <p14:tracePt t="8042" x="6705600" y="3859213"/>
          <p14:tracePt t="8044" x="6686550" y="3859213"/>
          <p14:tracePt t="8046" x="6650038" y="3859213"/>
          <p14:tracePt t="8048" x="6621463" y="3859213"/>
          <p14:tracePt t="8049" x="6602413" y="3859213"/>
          <p14:tracePt t="8050" x="6583363" y="3859213"/>
          <p14:tracePt t="8052" x="6564313" y="3859213"/>
          <p14:tracePt t="8053" x="6545263" y="3859213"/>
          <p14:tracePt t="8059" x="6469063" y="3849688"/>
          <p14:tracePt t="8061" x="6432550" y="3849688"/>
          <p14:tracePt t="8062" x="6413500" y="3849688"/>
          <p14:tracePt t="8064" x="6384925" y="3849688"/>
          <p14:tracePt t="8066" x="6346825" y="3849688"/>
          <p14:tracePt t="8067" x="6318250" y="3849688"/>
          <p14:tracePt t="8069" x="6308725" y="3849688"/>
          <p14:tracePt t="8070" x="6299200" y="3840163"/>
          <p14:tracePt t="8072" x="6270625" y="3840163"/>
          <p14:tracePt t="8074" x="6242050" y="3840163"/>
          <p14:tracePt t="8076" x="6205538" y="3840163"/>
          <p14:tracePt t="8078" x="6176963" y="3840163"/>
          <p14:tracePt t="8080" x="6167438" y="3840163"/>
          <p14:tracePt t="8082" x="6129338" y="3840163"/>
          <p14:tracePt t="8084" x="6100763" y="3840163"/>
          <p14:tracePt t="8086" x="6081713" y="3840163"/>
          <p14:tracePt t="8088" x="6062663" y="3840163"/>
          <p14:tracePt t="8090" x="6024563" y="3840163"/>
          <p14:tracePt t="8092" x="6015038" y="3840163"/>
          <p14:tracePt t="8093" x="6005513" y="3840163"/>
          <p14:tracePt t="8098" x="5969000" y="3840163"/>
          <p14:tracePt t="8100" x="5949950" y="3840163"/>
          <p14:tracePt t="8114" x="5873750" y="3840163"/>
          <p14:tracePt t="8116" x="5864225" y="3840163"/>
          <p14:tracePt t="8117" x="5854700" y="3840163"/>
          <p14:tracePt t="8132" x="5807075" y="3859213"/>
          <p14:tracePt t="8149" x="5713413" y="3906838"/>
          <p14:tracePt t="8151" x="5694363" y="3916363"/>
          <p14:tracePt t="8153" x="5684838" y="3925888"/>
          <p14:tracePt t="8164" x="5599113" y="3954463"/>
          <p14:tracePt t="8166" x="5589588" y="3954463"/>
          <p14:tracePt t="8167" x="5570538" y="3963988"/>
          <p14:tracePt t="8170" x="5551488" y="3963988"/>
          <p14:tracePt t="8172" x="5524500" y="3973513"/>
          <p14:tracePt t="8174" x="5505450" y="3973513"/>
          <p14:tracePt t="8176" x="5486400" y="3983038"/>
          <p14:tracePt t="8178" x="5467350" y="3983038"/>
          <p14:tracePt t="8180" x="5457825" y="3983038"/>
          <p14:tracePt t="8183" x="5410200" y="3992563"/>
          <p14:tracePt t="8185" x="5391150" y="3992563"/>
          <p14:tracePt t="8187" x="5353050" y="3992563"/>
          <p14:tracePt t="8189" x="5324475" y="3992563"/>
          <p14:tracePt t="8190" x="5314950" y="3992563"/>
          <p14:tracePt t="8192" x="5287963" y="3992563"/>
          <p14:tracePt t="8193" x="5278438" y="3992563"/>
          <p14:tracePt t="8195" x="5259388" y="4000500"/>
          <p14:tracePt t="8202" x="5164138" y="4000500"/>
          <p14:tracePt t="8204" x="5145088" y="4000500"/>
          <p14:tracePt t="8206" x="5126038" y="4000500"/>
          <p14:tracePt t="8208" x="5097463" y="4000500"/>
          <p14:tracePt t="8210" x="5080000" y="4000500"/>
          <p14:tracePt t="8212" x="5070475" y="4000500"/>
          <p14:tracePt t="8219" x="5013325" y="4000500"/>
          <p14:tracePt t="8231" x="4946650" y="4010025"/>
          <p14:tracePt t="8233" x="4927600" y="4010025"/>
          <p14:tracePt t="8235" x="4918075" y="4010025"/>
          <p14:tracePt t="8248" x="4879975" y="4019550"/>
          <p14:tracePt t="8249" x="4870450" y="4019550"/>
          <p14:tracePt t="8266" x="4824413" y="4029075"/>
          <p14:tracePt t="8281" x="4814888" y="4067175"/>
          <p14:tracePt t="8282" x="4805363" y="4076700"/>
          <p14:tracePt t="8297" x="4786313" y="4095750"/>
          <p14:tracePt t="8299" x="4786313" y="4105275"/>
          <p14:tracePt t="8315" x="4805363" y="4162425"/>
          <p14:tracePt t="8317" x="4814888" y="4181475"/>
          <p14:tracePt t="8332" x="4899025" y="4265613"/>
          <p14:tracePt t="8333" x="4908550" y="4284663"/>
          <p14:tracePt t="8335" x="4927600" y="4303713"/>
          <p14:tracePt t="8338" x="4927600" y="4322763"/>
          <p14:tracePt t="8339" x="4937125" y="4322763"/>
          <p14:tracePt t="8340" x="4956175" y="4332288"/>
          <p14:tracePt t="8347" x="4984750" y="4370388"/>
          <p14:tracePt t="8349" x="4984750" y="4379913"/>
          <p14:tracePt t="8365" x="5003800" y="4408488"/>
          <p14:tracePt t="8366" x="5003800" y="4418013"/>
          <p14:tracePt t="8399" x="5013325" y="4418013"/>
          <p14:tracePt t="8415" x="5041900" y="4446588"/>
          <p14:tracePt t="8419" x="5051425" y="4456113"/>
          <p14:tracePt t="8421" x="5060950" y="4456113"/>
          <p14:tracePt t="8433" x="5173663" y="4483100"/>
          <p14:tracePt t="8436" x="5211763" y="4492625"/>
          <p14:tracePt t="8439" x="5268913" y="4492625"/>
          <p14:tracePt t="8441" x="5287963" y="4492625"/>
          <p14:tracePt t="8442" x="5314950" y="4502150"/>
          <p14:tracePt t="8444" x="5324475" y="4502150"/>
          <p14:tracePt t="8447" x="5343525" y="4502150"/>
          <p14:tracePt t="8449" x="5410200" y="4502150"/>
          <p14:tracePt t="8452" x="5448300" y="4502150"/>
          <p14:tracePt t="8453" x="5457825" y="4502150"/>
          <p14:tracePt t="8455" x="5486400" y="4502150"/>
          <p14:tracePt t="8457" x="5505450" y="4502150"/>
          <p14:tracePt t="8463" x="5589588" y="4502150"/>
          <p14:tracePt t="8466" x="5656263" y="4502150"/>
          <p14:tracePt t="8468" x="5684838" y="4502150"/>
          <p14:tracePt t="8470" x="5713413" y="4502150"/>
          <p14:tracePt t="8472" x="5741988" y="4502150"/>
          <p14:tracePt t="8473" x="5751513" y="4502150"/>
          <p14:tracePt t="8475" x="5778500" y="4502150"/>
          <p14:tracePt t="8477" x="5788025" y="4502150"/>
          <p14:tracePt t="8481" x="5845175" y="4502150"/>
          <p14:tracePt t="8483" x="5864225" y="4502150"/>
          <p14:tracePt t="8484" x="5873750" y="4483100"/>
          <p14:tracePt t="8499" x="6081713" y="4473575"/>
          <p14:tracePt t="8502" x="6129338" y="4473575"/>
          <p14:tracePt t="8504" x="6148388" y="4473575"/>
          <p14:tracePt t="8506" x="6205538" y="4473575"/>
          <p14:tracePt t="8509" x="6251575" y="4473575"/>
          <p14:tracePt t="8510" x="6280150" y="4473575"/>
          <p14:tracePt t="8512" x="6318250" y="4473575"/>
          <p14:tracePt t="8513" x="6346825" y="4473575"/>
          <p14:tracePt t="8514" x="6365875" y="4473575"/>
          <p14:tracePt t="8515" x="6413500" y="4473575"/>
          <p14:tracePt t="8517" x="6432550" y="4473575"/>
          <p14:tracePt t="8518" x="6478588" y="4473575"/>
          <p14:tracePt t="8520" x="6497638" y="4473575"/>
          <p14:tracePt t="8521" x="6516688" y="4473575"/>
          <p14:tracePt t="8523" x="6583363" y="4492625"/>
          <p14:tracePt t="8524" x="6611938" y="4502150"/>
          <p14:tracePt t="8526" x="6686550" y="4502150"/>
          <p14:tracePt t="8527" x="6724650" y="4511675"/>
          <p14:tracePt t="8528" x="6800850" y="4511675"/>
          <p14:tracePt t="8530" x="6838950" y="4511675"/>
          <p14:tracePt t="8531" x="6877050" y="4511675"/>
          <p14:tracePt t="8532" x="6961188" y="4511675"/>
          <p14:tracePt t="8534" x="6999288" y="4511675"/>
          <p14:tracePt t="8535" x="7027863" y="4511675"/>
          <p14:tracePt t="8537" x="7121525" y="4511675"/>
          <p14:tracePt t="8539" x="7207250" y="4511675"/>
          <p14:tracePt t="8540" x="7283450" y="4511675"/>
          <p14:tracePt t="8542" x="7331075" y="4511675"/>
          <p14:tracePt t="8543" x="7405688" y="4511675"/>
          <p14:tracePt t="8545" x="7443788" y="4511675"/>
          <p14:tracePt t="8547" x="7529513" y="4511675"/>
          <p14:tracePt t="8549" x="7604125" y="4511675"/>
          <p14:tracePt t="8551" x="7670800" y="4511675"/>
          <p14:tracePt t="8552" x="7708900" y="4511675"/>
          <p14:tracePt t="8554" x="7785100" y="4511675"/>
          <p14:tracePt t="8556" x="7850188" y="4511675"/>
          <p14:tracePt t="8557" x="7926388" y="4511675"/>
          <p14:tracePt t="8559" x="7964488" y="4511675"/>
          <p14:tracePt t="8560" x="7983538" y="4511675"/>
          <p14:tracePt t="8561" x="8020050" y="4511675"/>
          <p14:tracePt t="8563" x="8058150" y="4511675"/>
          <p14:tracePt t="8564" x="8134350" y="4511675"/>
          <p14:tracePt t="8569" x="8285163" y="4511675"/>
          <p14:tracePt t="8571" x="8342313" y="4511675"/>
          <p14:tracePt t="8572" x="8361363" y="4511675"/>
          <p14:tracePt t="8573" x="8418513" y="4511675"/>
          <p14:tracePt t="8575" x="8447088" y="4511675"/>
          <p14:tracePt t="8576" x="8466138" y="4511675"/>
          <p14:tracePt t="8578" x="8521700" y="4511675"/>
          <p14:tracePt t="8579" x="8531225" y="4511675"/>
          <p14:tracePt t="8584" x="8645525" y="4511675"/>
          <p14:tracePt t="8585" x="8655050" y="4511675"/>
          <p14:tracePt t="8587" x="8693150" y="4511675"/>
          <p14:tracePt t="8590" x="8729663" y="4511675"/>
          <p14:tracePt t="8592" x="8777288" y="4511675"/>
          <p14:tracePt t="8594" x="8805863" y="4511675"/>
          <p14:tracePt t="8597" x="8834438" y="4511675"/>
          <p14:tracePt t="8601" x="8937625" y="4511675"/>
          <p14:tracePt t="8604" x="8994775" y="4502150"/>
          <p14:tracePt t="8606" x="9032875" y="4502150"/>
          <p14:tracePt t="8609" x="9080500" y="4502150"/>
          <p14:tracePt t="8611" x="9183688" y="4492625"/>
          <p14:tracePt t="8613" x="9221788" y="4492625"/>
          <p14:tracePt t="8615" x="9278938" y="4492625"/>
          <p14:tracePt t="8617" x="9317038" y="4492625"/>
          <p14:tracePt t="8619" x="9410700" y="4492625"/>
          <p14:tracePt t="8620" x="9429750" y="4492625"/>
          <p14:tracePt t="8621" x="9467850" y="4492625"/>
          <p14:tracePt t="8622" x="9505950" y="4492625"/>
          <p14:tracePt t="8624" x="9563100" y="4483100"/>
          <p14:tracePt t="8626" x="9637713" y="4483100"/>
          <p14:tracePt t="8628" x="9713913" y="4483100"/>
          <p14:tracePt t="8630" x="9780588" y="4464050"/>
          <p14:tracePt t="8633" x="9874250" y="4464050"/>
          <p14:tracePt t="8635" x="9940925" y="4456113"/>
          <p14:tracePt t="8637" x="10007600" y="4456113"/>
          <p14:tracePt t="8639" x="10082213" y="4456113"/>
          <p14:tracePt t="8641" x="10139363" y="4446588"/>
          <p14:tracePt t="8642" x="10196513" y="4446588"/>
          <p14:tracePt t="8644" x="10234613" y="4446588"/>
          <p14:tracePt t="8646" x="10290175" y="4446588"/>
          <p14:tracePt t="8648" x="10356850" y="4446588"/>
          <p14:tracePt t="8650" x="10414000" y="4427538"/>
          <p14:tracePt t="8652" x="10452100" y="4427538"/>
          <p14:tracePt t="8653" x="10490200" y="4427538"/>
          <p14:tracePt t="8654" x="10536238" y="4418013"/>
          <p14:tracePt t="8656" x="10555288" y="4418013"/>
          <p14:tracePt t="8657" x="10583863" y="4418013"/>
          <p14:tracePt t="8659" x="10621963" y="4418013"/>
          <p14:tracePt t="8660" x="10650538" y="4418013"/>
          <p14:tracePt t="8666" x="10763250" y="4408488"/>
          <p14:tracePt t="8668" x="10810875" y="4408488"/>
          <p14:tracePt t="8669" x="10839450" y="4408488"/>
          <p14:tracePt t="8671" x="10848975" y="4408488"/>
          <p14:tracePt t="8672" x="10868025" y="4408488"/>
          <p14:tracePt t="8673" x="10887075" y="4408488"/>
          <p14:tracePt t="8675" x="10896600" y="4408488"/>
          <p14:tracePt t="8676" x="10934700" y="4408488"/>
          <p14:tracePt t="8678" x="10944225" y="4408488"/>
          <p14:tracePt t="8684" x="10990263" y="4408488"/>
          <p14:tracePt t="8686" x="10999788" y="4408488"/>
          <p14:tracePt t="8688" x="11009313" y="4408488"/>
          <p14:tracePt t="8698" x="11056938" y="4408488"/>
          <p14:tracePt t="8700" x="11066463" y="4408488"/>
          <p14:tracePt t="8702" x="11085513" y="4408488"/>
          <p14:tracePt t="8704" x="11095038" y="4408488"/>
          <p14:tracePt t="8714" x="11152188" y="4408488"/>
          <p14:tracePt t="8716" x="11161713" y="4408488"/>
          <p14:tracePt t="8718" x="11171238" y="4408488"/>
          <p14:tracePt t="8732" x="11264900" y="4427538"/>
          <p14:tracePt t="8734" x="11274425" y="4427538"/>
          <p14:tracePt t="8736" x="11283950" y="4427538"/>
          <p14:tracePt t="8738" x="11303000" y="4437063"/>
          <p14:tracePt t="8747" x="11341100" y="4437063"/>
          <p14:tracePt t="8764" x="11350625" y="4446588"/>
          <p14:tracePt t="8781" x="11360150" y="4446588"/>
          <p14:tracePt t="8848" x="11303000" y="4437063"/>
          <p14:tracePt t="8851" x="11274425" y="4418013"/>
          <p14:tracePt t="8853" x="11264900" y="4398963"/>
          <p14:tracePt t="8855" x="11245850" y="4379913"/>
          <p14:tracePt t="8858" x="11217275" y="4351338"/>
          <p14:tracePt t="8860" x="11188700" y="4313238"/>
          <p14:tracePt t="8863" x="11152188" y="4256088"/>
          <p14:tracePt t="8865" x="11104563" y="4237038"/>
          <p14:tracePt t="8868" x="11085513" y="4219575"/>
          <p14:tracePt t="8871" x="11037888" y="4200525"/>
          <p14:tracePt t="8874" x="11009313" y="4181475"/>
          <p14:tracePt t="8876" x="10980738" y="4171950"/>
          <p14:tracePt t="8878" x="10961688" y="4162425"/>
          <p14:tracePt t="8881" x="10934700" y="4143375"/>
          <p14:tracePt t="8882" x="10925175" y="4133850"/>
          <p14:tracePt t="8884" x="10896600" y="4133850"/>
          <p14:tracePt t="8885" x="10887075" y="4133850"/>
          <p14:tracePt t="8887" x="10868025" y="4124325"/>
          <p14:tracePt t="8893" x="10820400" y="4076700"/>
          <p14:tracePt t="8900" x="10763250" y="4019550"/>
          <p14:tracePt t="8914" x="10698163" y="3973513"/>
          <p14:tracePt t="8916" x="10688638" y="3963988"/>
          <p14:tracePt t="8931" x="10650538" y="3954463"/>
          <p14:tracePt t="8933" x="10641013" y="3944938"/>
          <p14:tracePt t="8949" x="10583863" y="3925888"/>
          <p14:tracePt t="8952" x="10545763" y="3906838"/>
          <p14:tracePt t="8955" x="10526713" y="3887788"/>
          <p14:tracePt t="8957" x="10517188" y="3887788"/>
          <p14:tracePt t="8968" x="10452100" y="3830638"/>
          <p14:tracePt t="8971" x="10442575" y="3821113"/>
          <p14:tracePt t="8972" x="10423525" y="3802063"/>
          <p14:tracePt t="8973" x="10414000" y="3802063"/>
          <p14:tracePt t="8980" x="10385425" y="3792538"/>
          <p14:tracePt t="8982" x="10375900" y="3783013"/>
          <p14:tracePt t="8983" x="10366375" y="3773488"/>
          <p14:tracePt t="8999" x="10253663" y="3727450"/>
          <p14:tracePt t="9001" x="10244138" y="3727450"/>
          <p14:tracePt t="9003" x="10234613" y="3717925"/>
          <p14:tracePt t="9005" x="10215563" y="3717925"/>
          <p14:tracePt t="9007" x="10206038" y="3708400"/>
          <p14:tracePt t="9010" x="10177463" y="3708400"/>
          <p14:tracePt t="9012" x="10167938" y="3698875"/>
          <p14:tracePt t="9014" x="10158413" y="3698875"/>
          <p14:tracePt t="9015" x="10148888" y="3698875"/>
          <p14:tracePt t="9017" x="10139363" y="3698875"/>
          <p14:tracePt t="9023" x="10101263" y="3698875"/>
          <p14:tracePt t="9025" x="10091738" y="3689350"/>
          <p14:tracePt t="9027" x="10082213" y="3689350"/>
          <p14:tracePt t="9034" x="10036175" y="3689350"/>
          <p14:tracePt t="9036" x="10017125" y="3689350"/>
          <p14:tracePt t="9047" x="9912350" y="3708400"/>
          <p14:tracePt t="9049" x="9874250" y="3708400"/>
          <p14:tracePt t="9051" x="9855200" y="3717925"/>
          <p14:tracePt t="9052" x="9836150" y="3717925"/>
          <p14:tracePt t="9053" x="9826625" y="3717925"/>
          <p14:tracePt t="9055" x="9790113" y="3727450"/>
          <p14:tracePt t="9057" x="9761538" y="3727450"/>
          <p14:tracePt t="9059" x="9732963" y="3736975"/>
          <p14:tracePt t="9061" x="9675813" y="3736975"/>
          <p14:tracePt t="9064" x="9628188" y="3746500"/>
          <p14:tracePt t="9066" x="9563100" y="3746500"/>
          <p14:tracePt t="9069" x="9467850" y="3765550"/>
          <p14:tracePt t="9073" x="9345613" y="3765550"/>
          <p14:tracePt t="9074" x="9288463" y="3765550"/>
          <p14:tracePt t="9076" x="9212263" y="3765550"/>
          <p14:tracePt t="9077" x="9128125" y="3756025"/>
          <p14:tracePt t="9079" x="9080500" y="3746500"/>
          <p14:tracePt t="9081" x="8985250" y="3736975"/>
          <p14:tracePt t="9082" x="8937625" y="3736975"/>
          <p14:tracePt t="9084" x="8834438" y="3717925"/>
          <p14:tracePt t="9085" x="8786813" y="3717925"/>
          <p14:tracePt t="9087" x="8693150" y="3717925"/>
          <p14:tracePt t="9088" x="8626475" y="3717925"/>
          <p14:tracePt t="9090" x="8521700" y="3717925"/>
          <p14:tracePt t="9091" x="8474075" y="3717925"/>
          <p14:tracePt t="9092" x="8428038" y="3717925"/>
          <p14:tracePt t="9093" x="8323263" y="3717925"/>
          <p14:tracePt t="9094" x="8275638" y="3717925"/>
          <p14:tracePt t="9096" x="8220075" y="3717925"/>
          <p14:tracePt t="9098" x="8115300" y="3717925"/>
          <p14:tracePt t="9099" x="8067675" y="3717925"/>
          <p14:tracePt t="9101" x="7983538" y="3717925"/>
          <p14:tracePt t="9102" x="7878763" y="3717925"/>
          <p14:tracePt t="9104" x="7812088" y="3717925"/>
          <p14:tracePt t="9106" x="7708900" y="3717925"/>
          <p14:tracePt t="9107" x="7661275" y="3717925"/>
          <p14:tracePt t="9109" x="7558088" y="3708400"/>
          <p14:tracePt t="9110" x="7500938" y="3708400"/>
          <p14:tracePt t="9112" x="7405688" y="3708400"/>
          <p14:tracePt t="9113" x="7367588" y="3708400"/>
          <p14:tracePt t="9115" x="7264400" y="3708400"/>
          <p14:tracePt t="9117" x="7188200" y="3698875"/>
          <p14:tracePt t="9118" x="7140575" y="3698875"/>
          <p14:tracePt t="9120" x="7065963" y="3698875"/>
          <p14:tracePt t="9121" x="7027863" y="3698875"/>
          <p14:tracePt t="9122" x="6961188" y="3698875"/>
          <p14:tracePt t="9124" x="6923088" y="3698875"/>
          <p14:tracePt t="9125" x="6886575" y="3698875"/>
          <p14:tracePt t="9131" x="6743700" y="3698875"/>
          <p14:tracePt t="9133" x="6650038" y="3698875"/>
          <p14:tracePt t="9135" x="6630988" y="3698875"/>
          <p14:tracePt t="9136" x="6583363" y="3698875"/>
          <p14:tracePt t="9138" x="6545263" y="3698875"/>
          <p14:tracePt t="9140" x="6497638" y="3698875"/>
          <p14:tracePt t="9141" x="6488113" y="3698875"/>
          <p14:tracePt t="9143" x="6450013" y="3698875"/>
          <p14:tracePt t="9145" x="6413500" y="3708400"/>
          <p14:tracePt t="9148" x="6384925" y="3708400"/>
          <p14:tracePt t="9150" x="6327775" y="3717925"/>
          <p14:tracePt t="9152" x="6289675" y="3727450"/>
          <p14:tracePt t="9154" x="6270625" y="3727450"/>
          <p14:tracePt t="9155" x="6251575" y="3736975"/>
          <p14:tracePt t="9163" x="6167438" y="3765550"/>
          <p14:tracePt t="9165" x="6138863" y="3765550"/>
          <p14:tracePt t="9168" x="6110288" y="3783013"/>
          <p14:tracePt t="9170" x="6091238" y="3783013"/>
          <p14:tracePt t="9172" x="6062663" y="3792538"/>
          <p14:tracePt t="9174" x="6043613" y="3792538"/>
          <p14:tracePt t="9176" x="6005513" y="3792538"/>
          <p14:tracePt t="9178" x="5978525" y="3802063"/>
          <p14:tracePt t="9180" x="5949950" y="3811588"/>
          <p14:tracePt t="9181" x="5930900" y="3811588"/>
          <p14:tracePt t="9183" x="5911850" y="3821113"/>
          <p14:tracePt t="9184" x="5892800" y="3821113"/>
          <p14:tracePt t="9191" x="5788025" y="3849688"/>
          <p14:tracePt t="9193" x="5759450" y="3849688"/>
          <p14:tracePt t="9195" x="5722938" y="3859213"/>
          <p14:tracePt t="9198" x="5694363" y="3859213"/>
          <p14:tracePt t="9200" x="5665788" y="3859213"/>
          <p14:tracePt t="9202" x="5637213" y="3859213"/>
          <p14:tracePt t="9206" x="5599113" y="3868738"/>
          <p14:tracePt t="9209" x="5570538" y="3868738"/>
          <p14:tracePt t="9210" x="5561013" y="3868738"/>
          <p14:tracePt t="9217" x="5524500" y="3878263"/>
          <p14:tracePt t="9231" x="5476875" y="3887788"/>
          <p14:tracePt t="9263" x="5467350" y="3887788"/>
          <p14:tracePt t="9281" x="5448300" y="3906838"/>
          <p14:tracePt t="9282" x="5448300" y="3916363"/>
          <p14:tracePt t="9284" x="5438775" y="3916363"/>
          <p14:tracePt t="9297" x="5410200" y="3944938"/>
          <p14:tracePt t="9299" x="5400675" y="3954463"/>
          <p14:tracePt t="9301" x="5400675" y="3963988"/>
          <p14:tracePt t="9313" x="5381625" y="4000500"/>
          <p14:tracePt t="9315" x="5372100" y="4000500"/>
          <p14:tracePt t="9317" x="5372100" y="4010025"/>
          <p14:tracePt t="9331" x="5362575" y="4038600"/>
          <p14:tracePt t="9347" x="5362575" y="4076700"/>
          <p14:tracePt t="9364" x="5372100" y="4086225"/>
          <p14:tracePt t="9450" x="5381625" y="4086225"/>
          <p14:tracePt t="9454" x="5410200" y="4086225"/>
          <p14:tracePt t="9456" x="5419725" y="4086225"/>
          <p14:tracePt t="9464" x="5495925" y="4067175"/>
          <p14:tracePt t="9466" x="5505450" y="4067175"/>
          <p14:tracePt t="9481" x="5532438" y="4067175"/>
          <p14:tracePt t="9497" x="5618163" y="4057650"/>
          <p14:tracePt t="9499" x="5646738" y="4057650"/>
          <p14:tracePt t="9514" x="5797550" y="4048125"/>
          <p14:tracePt t="9516" x="5826125" y="4048125"/>
          <p14:tracePt t="9518" x="5854700" y="4048125"/>
          <p14:tracePt t="9519" x="5883275" y="4048125"/>
          <p14:tracePt t="9521" x="5911850" y="4048125"/>
          <p14:tracePt t="9523" x="5940425" y="4048125"/>
          <p14:tracePt t="9525" x="5969000" y="4048125"/>
          <p14:tracePt t="9527" x="6015038" y="4048125"/>
          <p14:tracePt t="9529" x="6043613" y="4048125"/>
          <p14:tracePt t="9531" x="6072188" y="4048125"/>
          <p14:tracePt t="9532" x="6091238" y="4048125"/>
          <p14:tracePt t="9534" x="6129338" y="4048125"/>
          <p14:tracePt t="9535" x="6138863" y="4048125"/>
          <p14:tracePt t="9537" x="6167438" y="4048125"/>
          <p14:tracePt t="9538" x="6176963" y="4048125"/>
          <p14:tracePt t="9539" x="6196013" y="4038600"/>
          <p14:tracePt t="9540" x="6205538" y="4038600"/>
          <p14:tracePt t="9542" x="6232525" y="4038600"/>
          <p14:tracePt t="9543" x="6242050" y="4038600"/>
          <p14:tracePt t="9548" x="6299200" y="4029075"/>
          <p14:tracePt t="9550" x="6318250" y="4010025"/>
          <p14:tracePt t="9552" x="6327775" y="4000500"/>
          <p14:tracePt t="9553" x="6337300" y="4000500"/>
          <p14:tracePt t="9564" x="6365875" y="3992563"/>
          <p14:tracePt t="9598" x="6526213" y="3973513"/>
          <p14:tracePt t="9600" x="6564313" y="3973513"/>
          <p14:tracePt t="9602" x="6592888" y="3973513"/>
          <p14:tracePt t="9604" x="6650038" y="3954463"/>
          <p14:tracePt t="9606" x="6696075" y="3954463"/>
          <p14:tracePt t="9608" x="6753225" y="3954463"/>
          <p14:tracePt t="9611" x="6838950" y="3963988"/>
          <p14:tracePt t="9613" x="6923088" y="3963988"/>
          <p14:tracePt t="9616" x="6999288" y="3963988"/>
          <p14:tracePt t="9618" x="7104063" y="3983038"/>
          <p14:tracePt t="9620" x="7169150" y="3992563"/>
          <p14:tracePt t="9623" x="7273925" y="3992563"/>
          <p14:tracePt t="9624" x="7292975" y="3992563"/>
          <p14:tracePt t="9632" x="7424738" y="3992563"/>
          <p14:tracePt t="9635" x="7443788" y="3983038"/>
          <p14:tracePt t="9638" x="7453313" y="3973513"/>
          <p14:tracePt t="9646" x="7462838" y="39735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C1823-69EA-5C77-7A85-3BB3EF93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75E5F4-B951-FFAE-FED7-8B06E78E3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ED1FD-1EE0-EF05-1482-2B991A6FC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 fontScale="90000"/>
          </a:bodyPr>
          <a:lstStyle/>
          <a:p>
            <a:r>
              <a:rPr lang="en-US" sz="5100" dirty="0"/>
              <a:t>MLP classifier – Frequency domain features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5679334-7B75-039F-6B68-104971B24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274B6-48CD-52C3-4E51-F2CA8AA9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08" y="2648775"/>
            <a:ext cx="11866185" cy="2707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ADBC4-9FFE-7647-D487-3FAD6ED78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421" y="5803392"/>
            <a:ext cx="7007157" cy="751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A4968FC-91F8-C815-4C47-908DA1E8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05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4"/>
    </mc:Choice>
    <mc:Fallback>
      <p:transition spd="slow" advTm="23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2" x="7462838" y="3963988"/>
          <p14:tracePt t="654" x="7434263" y="3840163"/>
          <p14:tracePt t="657" x="7396163" y="3727450"/>
          <p14:tracePt t="660" x="7331075" y="3594100"/>
          <p14:tracePt t="663" x="7235825" y="3386138"/>
          <p14:tracePt t="668" x="7046913" y="3101975"/>
          <p14:tracePt t="671" x="6904038" y="2932113"/>
          <p14:tracePt t="675" x="6715125" y="2733675"/>
          <p14:tracePt t="679" x="6507163" y="2592388"/>
          <p14:tracePt t="684" x="6280150" y="2487613"/>
          <p14:tracePt t="687" x="6138863" y="2449513"/>
          <p14:tracePt t="689" x="6062663" y="2439988"/>
          <p14:tracePt t="692" x="5940425" y="2411413"/>
          <p14:tracePt t="697" x="5759450" y="2401888"/>
          <p14:tracePt t="700" x="5646738" y="2401888"/>
          <p14:tracePt t="705" x="5467350" y="2401888"/>
          <p14:tracePt t="709" x="5334000" y="2401888"/>
          <p14:tracePt t="712" x="5259388" y="2401888"/>
          <p14:tracePt t="716" x="5154613" y="2401888"/>
          <p14:tracePt t="718" x="5116513" y="2401888"/>
          <p14:tracePt t="720" x="5097463" y="2401888"/>
          <p14:tracePt t="722" x="5087938" y="2401888"/>
          <p14:tracePt t="732" x="5080000" y="2401888"/>
          <p14:tracePt t="779" x="5032375" y="2308225"/>
          <p14:tracePt t="782" x="5022850" y="2279650"/>
          <p14:tracePt t="786" x="5003800" y="2251075"/>
          <p14:tracePt t="788" x="4984750" y="2232025"/>
          <p14:tracePt t="791" x="4965700" y="2212975"/>
          <p14:tracePt t="793" x="4965700" y="2203450"/>
          <p14:tracePt t="795" x="4956175" y="2193925"/>
          <p14:tracePt t="799" x="4918075" y="2166938"/>
          <p14:tracePt t="803" x="4908550" y="2157413"/>
          <p14:tracePt t="812" x="4908550" y="2147888"/>
          <p14:tracePt t="828" x="4899025" y="2147888"/>
          <p14:tracePt t="865" x="4889500" y="2147888"/>
          <p14:tracePt t="880" x="4757738" y="2157413"/>
          <p14:tracePt t="886" x="4672013" y="2174875"/>
          <p14:tracePt t="890" x="4625975" y="2184400"/>
          <p14:tracePt t="893" x="4606925" y="2193925"/>
          <p14:tracePt t="896" x="4530725" y="2203450"/>
          <p14:tracePt t="898" x="4502150" y="2203450"/>
          <p14:tracePt t="901" x="4473575" y="2222500"/>
          <p14:tracePt t="903" x="4445000" y="2222500"/>
          <p14:tracePt t="906" x="4406900" y="2232025"/>
          <p14:tracePt t="908" x="4370388" y="2232025"/>
          <p14:tracePt t="910" x="4341813" y="2232025"/>
          <p14:tracePt t="913" x="4303713" y="2232025"/>
          <p14:tracePt t="915" x="4275138" y="2241550"/>
          <p14:tracePt t="917" x="4246563" y="2241550"/>
          <p14:tracePt t="919" x="4227513" y="2251075"/>
          <p14:tracePt t="922" x="4171950" y="2279650"/>
          <p14:tracePt t="924" x="4143375" y="2279650"/>
          <p14:tracePt t="927" x="4114800" y="2289175"/>
          <p14:tracePt t="929" x="4076700" y="2289175"/>
          <p14:tracePt t="934" x="4029075" y="2298700"/>
          <p14:tracePt t="937" x="4000500" y="2308225"/>
          <p14:tracePt t="941" x="3962400" y="2317750"/>
          <p14:tracePt t="944" x="3944938" y="2317750"/>
          <p14:tracePt t="947" x="3925888" y="2317750"/>
          <p14:tracePt t="950" x="3906838" y="2327275"/>
          <p14:tracePt t="952" x="3897313" y="2327275"/>
          <p14:tracePt t="959" x="3878263" y="2327275"/>
          <p14:tracePt t="961" x="3868738" y="2327275"/>
          <p14:tracePt t="969" x="3859213" y="2336800"/>
          <p14:tracePt t="1061" x="3868738" y="2336800"/>
          <p14:tracePt t="1068" x="3897313" y="2317750"/>
          <p14:tracePt t="1070" x="3897313" y="2308225"/>
          <p14:tracePt t="1072" x="3906838" y="2308225"/>
          <p14:tracePt t="1078" x="3925888" y="2308225"/>
          <p14:tracePt t="1080" x="3935413" y="2298700"/>
          <p14:tracePt t="1095" x="3962400" y="2270125"/>
          <p14:tracePt t="1097" x="3981450" y="2270125"/>
          <p14:tracePt t="1100" x="3990975" y="2260600"/>
          <p14:tracePt t="1111" x="4038600" y="2222500"/>
          <p14:tracePt t="1127" x="4076700" y="2212975"/>
          <p14:tracePt t="1129" x="4076700" y="2203450"/>
          <p14:tracePt t="1160" x="4086225" y="2203450"/>
          <p14:tracePt t="1200" x="4095750" y="2203450"/>
          <p14:tracePt t="1211" x="4124325" y="2203450"/>
          <p14:tracePt t="1227" x="4171950" y="2203450"/>
          <p14:tracePt t="1244" x="4189413" y="2203450"/>
          <p14:tracePt t="1260" x="4208463" y="2193925"/>
          <p14:tracePt t="1277" x="4217988" y="2193925"/>
          <p14:tracePt t="1296" x="4227513" y="2193925"/>
          <p14:tracePt t="1311" x="4237038" y="2184400"/>
          <p14:tracePt t="1313" x="4246563" y="2174875"/>
          <p14:tracePt t="1327" x="4265613" y="2147888"/>
          <p14:tracePt t="1344" x="4284663" y="2138363"/>
          <p14:tracePt t="1361" x="4294188" y="2119313"/>
          <p14:tracePt t="1378" x="4322763" y="2100263"/>
          <p14:tracePt t="1380" x="4332288" y="2090738"/>
          <p14:tracePt t="1382" x="4332288" y="2081213"/>
          <p14:tracePt t="1394" x="4370388" y="2043113"/>
          <p14:tracePt t="1397" x="4389438" y="2014538"/>
          <p14:tracePt t="1400" x="4398963" y="2005013"/>
          <p14:tracePt t="1413" x="4464050" y="1947863"/>
          <p14:tracePt t="1416" x="4483100" y="1930400"/>
          <p14:tracePt t="1418" x="4502150" y="1920875"/>
          <p14:tracePt t="1422" x="4540250" y="1892300"/>
          <p14:tracePt t="1426" x="4559300" y="1873250"/>
          <p14:tracePt t="1429" x="4606925" y="1854200"/>
          <p14:tracePt t="1432" x="4625975" y="1835150"/>
          <p14:tracePt t="1434" x="4643438" y="1816100"/>
          <p14:tracePt t="1438" x="4672013" y="1806575"/>
          <p14:tracePt t="1441" x="4700588" y="1797050"/>
          <p14:tracePt t="1445" x="4719638" y="1778000"/>
          <p14:tracePt t="1448" x="4729163" y="1768475"/>
          <p14:tracePt t="1450" x="4757738" y="1758950"/>
          <p14:tracePt t="1453" x="4757738" y="1749425"/>
          <p14:tracePt t="1463" x="4824413" y="1720850"/>
          <p14:tracePt t="1478" x="4879975" y="1684338"/>
          <p14:tracePt t="1494" x="4889500" y="1684338"/>
          <p14:tracePt t="1616" x="4870450" y="1684338"/>
          <p14:tracePt t="1627" x="4786313" y="1730375"/>
          <p14:tracePt t="1630" x="4748213" y="1758950"/>
          <p14:tracePt t="1633" x="4710113" y="1768475"/>
          <p14:tracePt t="1635" x="4691063" y="1778000"/>
          <p14:tracePt t="1638" x="4652963" y="1787525"/>
          <p14:tracePt t="1640" x="4616450" y="1806575"/>
          <p14:tracePt t="1642" x="4606925" y="1806575"/>
          <p14:tracePt t="1644" x="4568825" y="1825625"/>
          <p14:tracePt t="1647" x="4540250" y="1835150"/>
          <p14:tracePt t="1649" x="4511675" y="1854200"/>
          <p14:tracePt t="1650" x="4511675" y="1873250"/>
          <p14:tracePt t="1652" x="4464050" y="1882775"/>
          <p14:tracePt t="1653" x="4445000" y="1892300"/>
          <p14:tracePt t="1655" x="4425950" y="1911350"/>
          <p14:tracePt t="1656" x="4406900" y="1911350"/>
          <p14:tracePt t="1658" x="4370388" y="1930400"/>
          <p14:tracePt t="1660" x="4351338" y="1947863"/>
          <p14:tracePt t="1661" x="4332288" y="1957388"/>
          <p14:tracePt t="1662" x="4294188" y="1966913"/>
          <p14:tracePt t="1664" x="4275138" y="1995488"/>
          <p14:tracePt t="1665" x="4246563" y="2005013"/>
          <p14:tracePt t="1666" x="4227513" y="2005013"/>
          <p14:tracePt t="1668" x="4189413" y="2043113"/>
          <p14:tracePt t="1669" x="4171950" y="2052638"/>
          <p14:tracePt t="1670" x="4133850" y="2071688"/>
          <p14:tracePt t="1672" x="4095750" y="2090738"/>
          <p14:tracePt t="1673" x="4076700" y="2100263"/>
          <p14:tracePt t="1683" x="3849688" y="2232025"/>
          <p14:tracePt t="1684" x="3821113" y="2251075"/>
          <p14:tracePt t="1686" x="3754438" y="2270125"/>
          <p14:tracePt t="1687" x="3735388" y="2289175"/>
          <p14:tracePt t="1689" x="3689350" y="2308225"/>
          <p14:tracePt t="1690" x="3679825" y="2317750"/>
          <p14:tracePt t="1692" x="3660775" y="2327275"/>
          <p14:tracePt t="1694" x="3584575" y="2355850"/>
          <p14:tracePt t="1696" x="3565525" y="2374900"/>
          <p14:tracePt t="1698" x="3527425" y="2374900"/>
          <p14:tracePt t="1700" x="3498850" y="2393950"/>
          <p14:tracePt t="1701" x="3481388" y="2393950"/>
          <p14:tracePt t="1702" x="3462338" y="2401888"/>
          <p14:tracePt t="1704" x="3452813" y="2401888"/>
          <p14:tracePt t="1705" x="3443288" y="2411413"/>
          <p14:tracePt t="1706" x="3433763" y="2411413"/>
          <p14:tracePt t="1713" x="3405188" y="2420938"/>
          <p14:tracePt t="1727" x="3395663" y="2420938"/>
          <p14:tracePt t="1894" x="3405188" y="2420938"/>
          <p14:tracePt t="1904" x="3414713" y="2411413"/>
          <p14:tracePt t="1912" x="3424238" y="2411413"/>
          <p14:tracePt t="1926" x="3424238" y="2401888"/>
          <p14:tracePt t="2047" x="3414713" y="2411413"/>
          <p14:tracePt t="2049" x="3395663" y="2420938"/>
          <p14:tracePt t="2055" x="3309938" y="2459038"/>
          <p14:tracePt t="2076" x="2989263" y="2611438"/>
          <p14:tracePt t="2093" x="2628900" y="2724150"/>
          <p14:tracePt t="2094" x="2609850" y="2724150"/>
          <p14:tracePt t="2095" x="2582863" y="2743200"/>
          <p14:tracePt t="2096" x="2544763" y="2743200"/>
          <p14:tracePt t="2109" x="2346325" y="2781300"/>
          <p14:tracePt t="2110" x="2317750" y="2781300"/>
          <p14:tracePt t="2112" x="2289175" y="2790825"/>
          <p14:tracePt t="2113" x="2279650" y="2800350"/>
          <p14:tracePt t="2114" x="2270125" y="2800350"/>
          <p14:tracePt t="2115" x="2241550" y="2800350"/>
          <p14:tracePt t="2116" x="2232025" y="2800350"/>
          <p14:tracePt t="2118" x="2222500" y="2809875"/>
          <p14:tracePt t="2119" x="2203450" y="2809875"/>
          <p14:tracePt t="2121" x="2184400" y="2809875"/>
          <p14:tracePt t="2122" x="2174875" y="2819400"/>
          <p14:tracePt t="2124" x="2155825" y="2828925"/>
          <p14:tracePt t="2124" x="2146300" y="2828925"/>
          <p14:tracePt t="2130" x="2100263" y="2838450"/>
          <p14:tracePt t="2143" x="2024063" y="2857500"/>
          <p14:tracePt t="2144" x="2014538" y="2857500"/>
          <p14:tracePt t="2159" x="1995488" y="2857500"/>
          <p14:tracePt t="2160" x="1985963" y="2857500"/>
          <p14:tracePt t="2175" x="1966913" y="2865438"/>
          <p14:tracePt t="2177" x="1957388" y="2865438"/>
          <p14:tracePt t="2192" x="1911350" y="2884488"/>
          <p14:tracePt t="2194" x="1901825" y="2884488"/>
          <p14:tracePt t="2209" x="1825625" y="2894013"/>
          <p14:tracePt t="2226" x="1730375" y="2894013"/>
          <p14:tracePt t="2227" x="1720850" y="2894013"/>
          <p14:tracePt t="2243" x="1636713" y="2913063"/>
          <p14:tracePt t="2244" x="1627188" y="2913063"/>
          <p14:tracePt t="2246" x="1608138" y="2922588"/>
          <p14:tracePt t="2259" x="1541463" y="2941638"/>
          <p14:tracePt t="2260" x="1531938" y="2941638"/>
          <p14:tracePt t="2276" x="1438275" y="2979738"/>
          <p14:tracePt t="2292" x="1371600" y="3008313"/>
          <p14:tracePt t="2293" x="1362075" y="3008313"/>
          <p14:tracePt t="2309" x="1323975" y="3027363"/>
          <p14:tracePt t="2326" x="1257300" y="3065463"/>
          <p14:tracePt t="2343" x="1220788" y="3092450"/>
          <p14:tracePt t="2359" x="1192213" y="3092450"/>
          <p14:tracePt t="2360" x="1192213" y="3101975"/>
          <p14:tracePt t="3038" x="1201738" y="3092450"/>
          <p14:tracePt t="3057" x="1211263" y="3092450"/>
          <p14:tracePt t="3075" x="1211263" y="3084513"/>
          <p14:tracePt t="3400" x="1220788" y="3084513"/>
          <p14:tracePt t="3409" x="1247775" y="3084513"/>
          <p14:tracePt t="3412" x="1362075" y="3084513"/>
          <p14:tracePt t="3415" x="1457325" y="3121025"/>
          <p14:tracePt t="3418" x="1541463" y="3140075"/>
          <p14:tracePt t="3420" x="1674813" y="3197225"/>
          <p14:tracePt t="3422" x="1778000" y="3225800"/>
          <p14:tracePt t="3423" x="1835150" y="3254375"/>
          <p14:tracePt t="3428" x="2174875" y="3386138"/>
          <p14:tracePt t="3430" x="2308225" y="3424238"/>
          <p14:tracePt t="3431" x="2382838" y="3452813"/>
          <p14:tracePt t="3432" x="2459038" y="3471863"/>
          <p14:tracePt t="3434" x="2609850" y="3519488"/>
          <p14:tracePt t="3435" x="2686050" y="3546475"/>
          <p14:tracePt t="3436" x="2781300" y="3584575"/>
          <p14:tracePt t="3442" x="3206750" y="3727450"/>
          <p14:tracePt t="3443" x="3376613" y="3756025"/>
          <p14:tracePt t="3444" x="3424238" y="3765550"/>
          <p14:tracePt t="3459" x="4795838" y="4284663"/>
          <p14:tracePt t="3461" x="4975225" y="4332288"/>
          <p14:tracePt t="3462" x="5051425" y="4360863"/>
          <p14:tracePt t="3463" x="5126038" y="4408488"/>
          <p14:tracePt t="3474" x="5883275" y="4748213"/>
          <p14:tracePt t="3475" x="6015038" y="4805363"/>
          <p14:tracePt t="3476" x="6072188" y="4852988"/>
          <p14:tracePt t="3493" x="6886575" y="5240338"/>
          <p14:tracePt t="3494" x="6961188" y="5287963"/>
          <p14:tracePt t="3496" x="7027863" y="5335588"/>
          <p14:tracePt t="3498" x="7104063" y="5391150"/>
          <p14:tracePt t="3500" x="7159625" y="5457825"/>
          <p14:tracePt t="3501" x="7188200" y="5476875"/>
          <p14:tracePt t="3503" x="7254875" y="5524500"/>
          <p14:tracePt t="3504" x="7273925" y="5553075"/>
          <p14:tracePt t="3511" x="7396163" y="5665788"/>
          <p14:tracePt t="3512" x="7396163" y="5675313"/>
          <p14:tracePt t="3514" x="7415213" y="5703888"/>
          <p14:tracePt t="3516" x="7443788" y="5732463"/>
          <p14:tracePt t="3525" x="7510463" y="5827713"/>
          <p14:tracePt t="3527" x="7519988" y="5835650"/>
          <p14:tracePt t="3528" x="7529513" y="5845175"/>
          <p14:tracePt t="3530" x="7539038" y="5854700"/>
          <p14:tracePt t="3532" x="7548563" y="5873750"/>
          <p14:tracePt t="3541" x="7566025" y="5902325"/>
          <p14:tracePt t="3543" x="7566025" y="5911850"/>
          <p14:tracePt t="3558" x="7575550" y="5930900"/>
          <p14:tracePt t="3576" x="7594600" y="5940425"/>
          <p14:tracePt t="3667" x="7604125" y="5940425"/>
          <p14:tracePt t="3675" x="7623175" y="5940425"/>
          <p14:tracePt t="3692" x="7632700" y="5940425"/>
          <p14:tracePt t="3709" x="7642225" y="5940425"/>
          <p14:tracePt t="3735" x="7651750" y="5940425"/>
          <p14:tracePt t="3743" x="7661275" y="5940425"/>
          <p14:tracePt t="3759" x="7708900" y="5911850"/>
          <p14:tracePt t="3762" x="7756525" y="5873750"/>
          <p14:tracePt t="3764" x="7785100" y="5854700"/>
          <p14:tracePt t="3766" x="7802563" y="5835650"/>
          <p14:tracePt t="3769" x="7831138" y="5818188"/>
          <p14:tracePt t="3771" x="7869238" y="5789613"/>
          <p14:tracePt t="3773" x="7897813" y="5761038"/>
          <p14:tracePt t="3775" x="7974013" y="5675313"/>
          <p14:tracePt t="3777" x="7993063" y="5637213"/>
          <p14:tracePt t="3778" x="8058150" y="5562600"/>
          <p14:tracePt t="3780" x="8086725" y="5524500"/>
          <p14:tracePt t="3782" x="8153400" y="5429250"/>
          <p14:tracePt t="3784" x="8220075" y="5335588"/>
          <p14:tracePt t="3785" x="8285163" y="5240338"/>
          <p14:tracePt t="3787" x="8313738" y="5183188"/>
          <p14:tracePt t="3789" x="8361363" y="5070475"/>
          <p14:tracePt t="3798" x="8531225" y="4616450"/>
          <p14:tracePt t="3800" x="8559800" y="4492625"/>
          <p14:tracePt t="3803" x="8607425" y="4275138"/>
          <p14:tracePt t="3805" x="8655050" y="4095750"/>
          <p14:tracePt t="3807" x="8664575" y="4029075"/>
          <p14:tracePt t="3809" x="8729663" y="3773488"/>
          <p14:tracePt t="3811" x="8758238" y="3613150"/>
          <p14:tracePt t="3813" x="8805863" y="3433763"/>
          <p14:tracePt t="3815" x="8834438" y="3292475"/>
          <p14:tracePt t="3816" x="8834438" y="3216275"/>
          <p14:tracePt t="3818" x="8882063" y="3065463"/>
          <p14:tracePt t="3820" x="8910638" y="2941638"/>
          <p14:tracePt t="3822" x="8918575" y="2819400"/>
          <p14:tracePt t="3824" x="8937625" y="2743200"/>
          <p14:tracePt t="3826" x="8966200" y="2544763"/>
          <p14:tracePt t="3828" x="8994775" y="2439988"/>
          <p14:tracePt t="3830" x="9004300" y="2298700"/>
          <p14:tracePt t="3832" x="9023350" y="2128838"/>
          <p14:tracePt t="3834" x="9023350" y="2052638"/>
          <p14:tracePt t="3835" x="9032875" y="1947863"/>
          <p14:tracePt t="3837" x="9032875" y="1882775"/>
          <p14:tracePt t="3838" x="9042400" y="1835150"/>
          <p14:tracePt t="3840" x="9042400" y="1778000"/>
          <p14:tracePt t="3843" x="9061450" y="1570038"/>
          <p14:tracePt t="3845" x="9061450" y="1466850"/>
          <p14:tracePt t="3847" x="9070975" y="1381125"/>
          <p14:tracePt t="3849" x="9070975" y="1295400"/>
          <p14:tracePt t="3851" x="9070975" y="1211263"/>
          <p14:tracePt t="3852" x="9070975" y="1154113"/>
          <p14:tracePt t="3854" x="9070975" y="1087438"/>
          <p14:tracePt t="3856" x="9070975" y="1012825"/>
          <p14:tracePt t="3858" x="9061450" y="946150"/>
          <p14:tracePt t="3861" x="9042400" y="841375"/>
          <p14:tracePt t="3863" x="9032875" y="766763"/>
          <p14:tracePt t="3865" x="9004300" y="690563"/>
          <p14:tracePt t="3866" x="9004300" y="652463"/>
          <p14:tracePt t="3868" x="8966200" y="576263"/>
          <p14:tracePt t="3869" x="8956675" y="558800"/>
          <p14:tracePt t="3871" x="8928100" y="492125"/>
          <p14:tracePt t="3872" x="8910638" y="454025"/>
          <p14:tracePt t="3874" x="8882063" y="396875"/>
          <p14:tracePt t="3875" x="8834438" y="331788"/>
          <p14:tracePt t="3877" x="8824913" y="312738"/>
          <p14:tracePt t="3878" x="8796338" y="274638"/>
          <p14:tracePt t="3880" x="8758238" y="207963"/>
          <p14:tracePt t="3881" x="8720138" y="188913"/>
          <p14:tracePt t="3882" x="8693150" y="160338"/>
          <p14:tracePt t="3883" x="8645525" y="104775"/>
          <p14:tracePt t="3885" x="8616950" y="57150"/>
          <p14:tracePt t="3887" x="8559800" y="9525"/>
          <p14:tracePt t="4319" x="6005513" y="47625"/>
          <p14:tracePt t="4320" x="6005513" y="66675"/>
          <p14:tracePt t="4322" x="6005513" y="76200"/>
          <p14:tracePt t="4323" x="6005513" y="95250"/>
          <p14:tracePt t="4327" x="6005513" y="131763"/>
          <p14:tracePt t="4328" x="6005513" y="160338"/>
          <p14:tracePt t="4329" x="6005513" y="169863"/>
          <p14:tracePt t="4341" x="6005513" y="312738"/>
          <p14:tracePt t="4342" x="6005513" y="331788"/>
          <p14:tracePt t="4344" x="6005513" y="368300"/>
          <p14:tracePt t="4345" x="6005513" y="377825"/>
          <p14:tracePt t="4347" x="6005513" y="406400"/>
          <p14:tracePt t="4348" x="6005513" y="425450"/>
          <p14:tracePt t="4350" x="6005513" y="454025"/>
          <p14:tracePt t="4350" x="6005513" y="482600"/>
          <p14:tracePt t="4352" x="6005513" y="501650"/>
          <p14:tracePt t="4353" x="6005513" y="511175"/>
          <p14:tracePt t="4354" x="6005513" y="549275"/>
          <p14:tracePt t="4356" x="6005513" y="576263"/>
          <p14:tracePt t="4361" x="5986463" y="652463"/>
          <p14:tracePt t="4375" x="5978525" y="898525"/>
          <p14:tracePt t="4376" x="5986463" y="936625"/>
          <p14:tracePt t="4377" x="5986463" y="955675"/>
          <p14:tracePt t="4392" x="5986463" y="1220788"/>
          <p14:tracePt t="4393" x="5986463" y="1266825"/>
          <p14:tracePt t="4407" x="5986463" y="1476375"/>
          <p14:tracePt t="4409" x="5986463" y="1512888"/>
          <p14:tracePt t="4410" x="5986463" y="1541463"/>
          <p14:tracePt t="4425" x="5986463" y="1739900"/>
          <p14:tracePt t="4426" x="5986463" y="1749425"/>
          <p14:tracePt t="4427" x="5986463" y="1778000"/>
          <p14:tracePt t="4429" x="5986463" y="1787525"/>
          <p14:tracePt t="4430" x="5986463" y="1797050"/>
          <p14:tracePt t="4431" x="5986463" y="1844675"/>
          <p14:tracePt t="4433" x="5986463" y="1854200"/>
          <p14:tracePt t="4434" x="5986463" y="1863725"/>
          <p14:tracePt t="4441" x="5969000" y="1985963"/>
          <p14:tracePt t="4442" x="5969000" y="2014538"/>
          <p14:tracePt t="4444" x="5969000" y="2043113"/>
          <p14:tracePt t="4457" x="5959475" y="2279650"/>
          <p14:tracePt t="4458" x="5959475" y="2317750"/>
          <p14:tracePt t="4459" x="5949950" y="2327275"/>
          <p14:tracePt t="4474" x="5969000" y="2667000"/>
          <p14:tracePt t="4475" x="5978525" y="2724150"/>
          <p14:tracePt t="4476" x="5978525" y="2762250"/>
          <p14:tracePt t="4477" x="5978525" y="2781300"/>
          <p14:tracePt t="4478" x="5986463" y="2819400"/>
          <p14:tracePt t="4479" x="5986463" y="2857500"/>
          <p14:tracePt t="4507" x="6280150" y="3603625"/>
          <p14:tracePt t="4509" x="6327775" y="3689350"/>
          <p14:tracePt t="4511" x="6346825" y="3736975"/>
          <p14:tracePt t="4512" x="6365875" y="3773488"/>
          <p14:tracePt t="4524" x="6488113" y="4057650"/>
          <p14:tracePt t="4525" x="6516688" y="4086225"/>
          <p14:tracePt t="4526" x="6554788" y="4124325"/>
          <p14:tracePt t="4540" x="6696075" y="4379913"/>
          <p14:tracePt t="4542" x="6715125" y="4427538"/>
          <p14:tracePt t="4543" x="6724650" y="4437063"/>
          <p14:tracePt t="4544" x="6734175" y="4464050"/>
          <p14:tracePt t="4546" x="6762750" y="4502150"/>
          <p14:tracePt t="4547" x="6772275" y="4530725"/>
          <p14:tracePt t="4557" x="6894513" y="4805363"/>
          <p14:tracePt t="4558" x="6923088" y="4843463"/>
          <p14:tracePt t="4574" x="7159625" y="5202238"/>
          <p14:tracePt t="4575" x="7178675" y="5221288"/>
          <p14:tracePt t="4576" x="7197725" y="5240338"/>
          <p14:tracePt t="4590" x="7348538" y="5608638"/>
          <p14:tracePt t="4591" x="7348538" y="5627688"/>
          <p14:tracePt t="4592" x="7358063" y="5656263"/>
          <p14:tracePt t="4594" x="7377113" y="5703888"/>
          <p14:tracePt t="4594" x="7377113" y="5722938"/>
          <p14:tracePt t="4607" x="7491413" y="5930900"/>
          <p14:tracePt t="4608" x="7491413" y="5969000"/>
          <p14:tracePt t="4609" x="7500938" y="5978525"/>
          <p14:tracePt t="4624" x="7566025" y="6157913"/>
          <p14:tracePt t="4626" x="7585075" y="6186488"/>
          <p14:tracePt t="4627" x="7585075" y="6196013"/>
          <p14:tracePt t="4640" x="7613650" y="6224588"/>
          <p14:tracePt t="4641" x="7613650" y="6234113"/>
          <p14:tracePt t="4745" x="7613650" y="6243638"/>
          <p14:tracePt t="4757" x="7632700" y="6262688"/>
          <p14:tracePt t="4774" x="7642225" y="6272213"/>
          <p14:tracePt t="4790" x="7661275" y="6281738"/>
          <p14:tracePt t="4807" x="7670800" y="6289675"/>
          <p14:tracePt t="4824" x="7689850" y="6289675"/>
          <p14:tracePt t="4841" x="7737475" y="6299200"/>
          <p14:tracePt t="4842" x="7747000" y="6299200"/>
          <p14:tracePt t="4857" x="7802563" y="6299200"/>
          <p14:tracePt t="4859" x="7821613" y="6299200"/>
          <p14:tracePt t="4875" x="7869238" y="6299200"/>
          <p14:tracePt t="4891" x="7926388" y="6299200"/>
          <p14:tracePt t="4893" x="7935913" y="6299200"/>
          <p14:tracePt t="4909" x="7983538" y="6281738"/>
          <p14:tracePt t="4910" x="7993063" y="6281738"/>
          <p14:tracePt t="4912" x="8002588" y="6281738"/>
          <p14:tracePt t="4913" x="8002588" y="6272213"/>
          <p14:tracePt t="4915" x="8012113" y="6272213"/>
          <p14:tracePt t="4924" x="8039100" y="6262688"/>
          <p14:tracePt t="4926" x="8048625" y="6253163"/>
          <p14:tracePt t="4940" x="8086725" y="6234113"/>
          <p14:tracePt t="4957" x="8096250" y="6234113"/>
          <p14:tracePt t="4994" x="8096250" y="6224588"/>
          <p14:tracePt t="5010" x="8039100" y="6081713"/>
          <p14:tracePt t="5012" x="8012113" y="6035675"/>
          <p14:tracePt t="5015" x="7974013" y="5988050"/>
          <p14:tracePt t="5017" x="7964488" y="5959475"/>
          <p14:tracePt t="5019" x="7926388" y="5911850"/>
          <p14:tracePt t="5021" x="7916863" y="5883275"/>
          <p14:tracePt t="5022" x="7888288" y="5864225"/>
          <p14:tracePt t="5029" x="7785100" y="5751513"/>
          <p14:tracePt t="5031" x="7766050" y="5732463"/>
          <p14:tracePt t="5032" x="7756525" y="5722938"/>
          <p14:tracePt t="5034" x="7718425" y="5694363"/>
          <p14:tracePt t="5036" x="7699375" y="5675313"/>
          <p14:tracePt t="5037" x="7689850" y="5675313"/>
          <p14:tracePt t="5039" x="7670800" y="5656263"/>
          <p14:tracePt t="5040" x="7661275" y="5646738"/>
          <p14:tracePt t="5042" x="7632700" y="5637213"/>
          <p14:tracePt t="5044" x="7623175" y="5627688"/>
          <p14:tracePt t="5050" x="7575550" y="5581650"/>
          <p14:tracePt t="5057" x="7558088" y="5572125"/>
          <p14:tracePt t="5058" x="7529513" y="5553075"/>
          <p14:tracePt t="5073" x="7510463" y="5553075"/>
          <p14:tracePt t="5090" x="7481888" y="5553075"/>
          <p14:tracePt t="5107" x="7434263" y="5608638"/>
          <p14:tracePt t="5109" x="7434263" y="5618163"/>
          <p14:tracePt t="5111" x="7424738" y="5637213"/>
          <p14:tracePt t="5123" x="7396163" y="5694363"/>
          <p14:tracePt t="5125" x="7396163" y="5713413"/>
          <p14:tracePt t="5141" x="7377113" y="5789613"/>
          <p14:tracePt t="5142" x="7367588" y="5808663"/>
          <p14:tracePt t="5143" x="7367588" y="5818188"/>
          <p14:tracePt t="5145" x="7367588" y="5827713"/>
          <p14:tracePt t="5146" x="7367588" y="5835650"/>
          <p14:tracePt t="5157" x="7367588" y="5892800"/>
          <p14:tracePt t="5158" x="7367588" y="5921375"/>
          <p14:tracePt t="5173" x="7367588" y="5988050"/>
          <p14:tracePt t="5175" x="7367588" y="6007100"/>
          <p14:tracePt t="5190" x="7377113" y="6035675"/>
          <p14:tracePt t="5207" x="7377113" y="6045200"/>
          <p14:tracePt t="5253" x="7386638" y="6054725"/>
          <p14:tracePt t="5260" x="7396163" y="6062663"/>
          <p14:tracePt t="5274" x="7405688" y="6072188"/>
          <p14:tracePt t="5291" x="7415213" y="6072188"/>
          <p14:tracePt t="5307" x="7415213" y="6081713"/>
          <p14:tracePt t="5345" x="7424738" y="6081713"/>
          <p14:tracePt t="5357" x="7434263" y="6100763"/>
          <p14:tracePt t="5358" x="7443788" y="6110288"/>
          <p14:tracePt t="5375" x="7462838" y="6205538"/>
          <p14:tracePt t="5377" x="7472363" y="6224588"/>
          <p14:tracePt t="5379" x="7481888" y="6234113"/>
          <p14:tracePt t="5381" x="7481888" y="6243638"/>
          <p14:tracePt t="5390" x="7500938" y="6289675"/>
          <p14:tracePt t="5391" x="7510463" y="6308725"/>
          <p14:tracePt t="5407" x="7519988" y="6337300"/>
          <p14:tracePt t="5538" x="7519988" y="6346825"/>
          <p14:tracePt t="5544" x="7510463" y="6346825"/>
          <p14:tracePt t="5563" x="7510463" y="6356350"/>
          <p14:tracePt t="5573" x="7500938" y="6365875"/>
          <p14:tracePt t="5590" x="7491413" y="6375400"/>
          <p14:tracePt t="5606" x="7491413" y="6384925"/>
          <p14:tracePt t="5657" x="7575550" y="6432550"/>
          <p14:tracePt t="5658" x="7594600" y="6432550"/>
          <p14:tracePt t="5673" x="7718425" y="6480175"/>
          <p14:tracePt t="5674" x="7737475" y="6489700"/>
          <p14:tracePt t="5675" x="7747000" y="6489700"/>
          <p14:tracePt t="5677" x="7756525" y="6508750"/>
          <p14:tracePt t="5678" x="7766050" y="6508750"/>
          <p14:tracePt t="5680" x="7785100" y="6516688"/>
          <p14:tracePt t="5681" x="7793038" y="6516688"/>
          <p14:tracePt t="5683" x="7812088" y="6516688"/>
          <p14:tracePt t="5684" x="7821613" y="6526213"/>
          <p14:tracePt t="5690" x="7878763" y="6545263"/>
          <p14:tracePt t="5707" x="8012113" y="6554788"/>
          <p14:tracePt t="5709" x="8029575" y="6554788"/>
          <p14:tracePt t="5724" x="8143875" y="6554788"/>
          <p14:tracePt t="5725" x="8153400" y="6554788"/>
          <p14:tracePt t="5758" x="8256588" y="6535738"/>
          <p14:tracePt t="5773" x="8275638" y="6535738"/>
          <p14:tracePt t="5790" x="8285163" y="6535738"/>
          <p14:tracePt t="5809" x="8304213" y="6526213"/>
          <p14:tracePt t="5823" x="8313738" y="6526213"/>
          <p14:tracePt t="5840" x="8323263" y="6516688"/>
          <p14:tracePt t="5858" x="8351838" y="6508750"/>
          <p14:tracePt t="5874" x="8361363" y="6499225"/>
          <p14:tracePt t="5890" x="8370888" y="6489700"/>
          <p14:tracePt t="5907" x="8380413" y="6489700"/>
          <p14:tracePt t="6037" x="8389938" y="6480175"/>
          <p14:tracePt t="6044" x="8389938" y="6442075"/>
          <p14:tracePt t="6057" x="8389938" y="6413500"/>
          <p14:tracePt t="6059" x="8389938" y="6403975"/>
          <p14:tracePt t="6073" x="8399463" y="6375400"/>
          <p14:tracePt t="6074" x="8399463" y="6365875"/>
          <p14:tracePt t="6090" x="8408988" y="6327775"/>
          <p14:tracePt t="6107" x="8408988" y="6308725"/>
          <p14:tracePt t="6124" x="8408988" y="6289675"/>
          <p14:tracePt t="6126" x="8408988" y="6281738"/>
          <p14:tracePt t="6139" x="8408988" y="6262688"/>
          <p14:tracePt t="6157" x="8408988" y="6243638"/>
          <p14:tracePt t="6173" x="8408988" y="6234113"/>
          <p14:tracePt t="6189" x="8428038" y="6224588"/>
          <p14:tracePt t="6190" x="8437563" y="6224588"/>
          <p14:tracePt t="6206" x="8447088" y="6215063"/>
          <p14:tracePt t="6223" x="8474075" y="6205538"/>
          <p14:tracePt t="6225" x="8483600" y="6205538"/>
          <p14:tracePt t="6240" x="8531225" y="6205538"/>
          <p14:tracePt t="6257" x="8607425" y="6205538"/>
          <p14:tracePt t="6259" x="8616950" y="6205538"/>
          <p14:tracePt t="6274" x="8674100" y="6205538"/>
          <p14:tracePt t="6276" x="8683625" y="6205538"/>
          <p14:tracePt t="6277" x="8701088" y="6205538"/>
          <p14:tracePt t="6279" x="8710613" y="6205538"/>
          <p14:tracePt t="6290" x="8767763" y="6205538"/>
          <p14:tracePt t="6291" x="8786813" y="6205538"/>
          <p14:tracePt t="6293" x="8796338" y="6205538"/>
          <p14:tracePt t="6306" x="8863013" y="6196013"/>
          <p14:tracePt t="6323" x="8947150" y="6186488"/>
          <p14:tracePt t="6325" x="8956675" y="6186488"/>
          <p14:tracePt t="6327" x="8975725" y="6186488"/>
          <p14:tracePt t="6329" x="8975725" y="6176963"/>
          <p14:tracePt t="6330" x="8994775" y="6176963"/>
          <p14:tracePt t="6340" x="9051925" y="6167438"/>
          <p14:tracePt t="6342" x="9061450" y="6167438"/>
          <p14:tracePt t="6343" x="9070975" y="6167438"/>
          <p14:tracePt t="6356" x="9137650" y="6157913"/>
          <p14:tracePt t="6373" x="9164638" y="6148388"/>
          <p14:tracePt t="6470" x="9155113" y="6148388"/>
          <p14:tracePt t="6474" x="9145588" y="6148388"/>
          <p14:tracePt t="6491" x="9080500" y="6157913"/>
          <p14:tracePt t="6493" x="9061450" y="6157913"/>
          <p14:tracePt t="6507" x="8966200" y="6157913"/>
          <p14:tracePt t="6509" x="8956675" y="6157913"/>
          <p14:tracePt t="6511" x="8937625" y="6157913"/>
          <p14:tracePt t="6513" x="8928100" y="6157913"/>
          <p14:tracePt t="6523" x="8843963" y="6157913"/>
          <p14:tracePt t="6525" x="8834438" y="6157913"/>
          <p14:tracePt t="6539" x="8767763" y="6148388"/>
          <p14:tracePt t="6541" x="8748713" y="6148388"/>
          <p14:tracePt t="6556" x="8710613" y="6129338"/>
          <p14:tracePt t="6573" x="8664575" y="6100763"/>
          <p14:tracePt t="6575" x="8655050" y="6100763"/>
          <p14:tracePt t="6576" x="8655050" y="6091238"/>
          <p14:tracePt t="6578" x="8645525" y="6091238"/>
          <p14:tracePt t="6589" x="8588375" y="6072188"/>
          <p14:tracePt t="6606" x="8502650" y="6026150"/>
          <p14:tracePt t="6607" x="8493125" y="6026150"/>
          <p14:tracePt t="6609" x="8474075" y="6016625"/>
          <p14:tracePt t="6611" x="8466138" y="6007100"/>
          <p14:tracePt t="6613" x="8456613" y="6007100"/>
          <p14:tracePt t="6614" x="8447088" y="6007100"/>
          <p14:tracePt t="6622" x="8389938" y="5997575"/>
          <p14:tracePt t="6624" x="8380413" y="5988050"/>
          <p14:tracePt t="6626" x="8361363" y="5988050"/>
          <p14:tracePt t="6627" x="8351838" y="5978525"/>
          <p14:tracePt t="6628" x="8342313" y="5978525"/>
          <p14:tracePt t="6640" x="8294688" y="5969000"/>
          <p14:tracePt t="6642" x="8285163" y="5969000"/>
          <p14:tracePt t="6656" x="8210550" y="5959475"/>
          <p14:tracePt t="6658" x="8201025" y="5959475"/>
          <p14:tracePt t="6673" x="8134350" y="5959475"/>
          <p14:tracePt t="6675" x="8124825" y="5959475"/>
          <p14:tracePt t="6689" x="8058150" y="5959475"/>
          <p14:tracePt t="6706" x="8012113" y="5959475"/>
          <p14:tracePt t="6723" x="7945438" y="5959475"/>
          <p14:tracePt t="6725" x="7935913" y="5949950"/>
          <p14:tracePt t="6727" x="7926388" y="5949950"/>
          <p14:tracePt t="6740" x="7869238" y="5940425"/>
          <p14:tracePt t="6742" x="7859713" y="5940425"/>
          <p14:tracePt t="6757" x="7821613" y="5940425"/>
          <p14:tracePt t="6759" x="7802563" y="5940425"/>
          <p14:tracePt t="6773" x="7793038" y="5940425"/>
          <p14:tracePt t="6775" x="7785100" y="5940425"/>
          <p14:tracePt t="6790" x="7775575" y="5940425"/>
          <p14:tracePt t="6962" x="7775575" y="5949950"/>
          <p14:tracePt t="6967" x="7775575" y="5959475"/>
          <p14:tracePt t="6973" x="7775575" y="5978525"/>
          <p14:tracePt t="6990" x="7775575" y="6016625"/>
          <p14:tracePt t="6992" x="7785100" y="6035675"/>
          <p14:tracePt t="6995" x="7785100" y="6054725"/>
          <p14:tracePt t="6997" x="7785100" y="6072188"/>
          <p14:tracePt t="6999" x="7793038" y="6081713"/>
          <p14:tracePt t="7002" x="7793038" y="6110288"/>
          <p14:tracePt t="7008" x="7793038" y="6148388"/>
          <p14:tracePt t="7010" x="7802563" y="6176963"/>
          <p14:tracePt t="7012" x="7802563" y="6186488"/>
          <p14:tracePt t="7014" x="7802563" y="6205538"/>
          <p14:tracePt t="7016" x="7802563" y="6215063"/>
          <p14:tracePt t="7024" x="7802563" y="6234113"/>
          <p14:tracePt t="7026" x="7802563" y="6243638"/>
          <p14:tracePt t="7028" x="7812088" y="6253163"/>
          <p14:tracePt t="7030" x="7812088" y="6262688"/>
          <p14:tracePt t="7040" x="7821613" y="6308725"/>
          <p14:tracePt t="7043" x="7821613" y="6327775"/>
          <p14:tracePt t="7047" x="7831138" y="6346825"/>
          <p14:tracePt t="7057" x="7831138" y="6365875"/>
          <p14:tracePt t="7058" x="7840663" y="6375400"/>
          <p14:tracePt t="7073" x="7850188" y="6413500"/>
          <p14:tracePt t="7074" x="7850188" y="6423025"/>
          <p14:tracePt t="7089" x="7859713" y="6432550"/>
          <p14:tracePt t="7383" x="7869238" y="6432550"/>
          <p14:tracePt t="7398" x="7869238" y="6423025"/>
          <p14:tracePt t="7423" x="7878763" y="6413500"/>
          <p14:tracePt t="7729" x="7878763" y="6394450"/>
          <p14:tracePt t="7730" x="7888288" y="6394450"/>
          <p14:tracePt t="7739" x="7897813" y="6384925"/>
          <p14:tracePt t="7755" x="7935913" y="6346825"/>
          <p14:tracePt t="7757" x="7945438" y="6327775"/>
          <p14:tracePt t="7789" x="8048625" y="6196013"/>
          <p14:tracePt t="7806" x="8077200" y="6167438"/>
          <p14:tracePt t="7809" x="8086725" y="6167438"/>
          <p14:tracePt t="7856" x="8124825" y="6157913"/>
          <p14:tracePt t="7872" x="8153400" y="6157913"/>
          <p14:tracePt t="7874" x="8153400" y="6148388"/>
          <p14:tracePt t="7876" x="8162925" y="6148388"/>
          <p14:tracePt t="8033" x="8153400" y="6148388"/>
          <p14:tracePt t="8041" x="8143875" y="6148388"/>
          <p14:tracePt t="8056" x="8124825" y="6167438"/>
          <p14:tracePt t="8058" x="8115300" y="6167438"/>
          <p14:tracePt t="8060" x="8105775" y="6176963"/>
          <p14:tracePt t="8062" x="8096250" y="6176963"/>
          <p14:tracePt t="8072" x="8067675" y="6196013"/>
          <p14:tracePt t="8074" x="8058150" y="6205538"/>
          <p14:tracePt t="8089" x="7993063" y="6253163"/>
          <p14:tracePt t="8091" x="7983538" y="6262688"/>
          <p14:tracePt t="8094" x="7954963" y="6272213"/>
          <p14:tracePt t="8097" x="7945438" y="6281738"/>
          <p14:tracePt t="8098" x="7935913" y="6289675"/>
          <p14:tracePt t="8106" x="7907338" y="6308725"/>
          <p14:tracePt t="8108" x="7897813" y="6318250"/>
          <p14:tracePt t="8123" x="7878763" y="6318250"/>
          <p14:tracePt t="8138" x="7869238" y="6327775"/>
          <p14:tracePt t="8172" x="7850188" y="6327775"/>
          <p14:tracePt t="8205" x="7831138" y="6327775"/>
          <p14:tracePt t="8222" x="7812088" y="6299200"/>
          <p14:tracePt t="8238" x="7812088" y="6281738"/>
          <p14:tracePt t="8241" x="7812088" y="6262688"/>
          <p14:tracePt t="8255" x="7802563" y="6262688"/>
          <p14:tracePt t="8350" x="7802563" y="6272213"/>
          <p14:tracePt t="8358" x="7802563" y="6299200"/>
          <p14:tracePt t="8360" x="7802563" y="6308725"/>
          <p14:tracePt t="8372" x="7793038" y="6337300"/>
          <p14:tracePt t="8375" x="7793038" y="6346825"/>
          <p14:tracePt t="8388" x="7793038" y="6375400"/>
          <p14:tracePt t="8406" x="7793038" y="6384925"/>
          <p14:tracePt t="8587" x="7793038" y="6403975"/>
          <p14:tracePt t="8593" x="7793038" y="6413500"/>
          <p14:tracePt t="8604" x="7793038" y="6423025"/>
          <p14:tracePt t="8621" x="7812088" y="6461125"/>
          <p14:tracePt t="8637" x="7859713" y="6564313"/>
          <p14:tracePt t="8639" x="7878763" y="6583363"/>
          <p14:tracePt t="8641" x="7878763" y="6602413"/>
          <p14:tracePt t="8642" x="7878763" y="6611938"/>
          <p14:tracePt t="8644" x="7897813" y="6640513"/>
          <p14:tracePt t="8654" x="7945438" y="6753225"/>
          <p14:tracePt t="8655" x="7954963" y="6762750"/>
          <p14:tracePt t="8657" x="7964488" y="6781800"/>
          <p14:tracePt t="8659" x="7964488" y="6810375"/>
          <p14:tracePt t="8660" x="7974013" y="6819900"/>
          <p14:tracePt t="8662" x="7983538" y="6838950"/>
          <p14:tracePt t="8781" x="8521700" y="6848475"/>
          <p14:tracePt t="8787" x="8569325" y="6800850"/>
          <p14:tracePt t="8789" x="8578850" y="6800850"/>
          <p14:tracePt t="8790" x="8588375" y="6791325"/>
          <p14:tracePt t="8792" x="8597900" y="6781800"/>
          <p14:tracePt t="8805" x="8645525" y="6707188"/>
          <p14:tracePt t="8806" x="8664575" y="6697663"/>
          <p14:tracePt t="8807" x="8664575" y="6688138"/>
          <p14:tracePt t="8821" x="8693150" y="6583363"/>
          <p14:tracePt t="8824" x="8710613" y="6545263"/>
          <p14:tracePt t="8826" x="8729663" y="6499225"/>
          <p14:tracePt t="8828" x="8748713" y="6470650"/>
          <p14:tracePt t="8829" x="8758238" y="6423025"/>
          <p14:tracePt t="8831" x="8758238" y="6413500"/>
          <p14:tracePt t="8832" x="8767763" y="6394450"/>
          <p14:tracePt t="8834" x="8767763" y="6346825"/>
          <p14:tracePt t="8836" x="8767763" y="6337300"/>
          <p14:tracePt t="8840" x="8786813" y="6205538"/>
          <p14:tracePt t="8842" x="8796338" y="6138863"/>
          <p14:tracePt t="8845" x="8796338" y="6072188"/>
          <p14:tracePt t="8847" x="8815388" y="5988050"/>
          <p14:tracePt t="8849" x="8824913" y="5930900"/>
          <p14:tracePt t="8851" x="8824913" y="5873750"/>
          <p14:tracePt t="8852" x="8824913" y="5845175"/>
          <p14:tracePt t="8854" x="8824913" y="5780088"/>
          <p14:tracePt t="8855" x="8824913" y="5751513"/>
          <p14:tracePt t="8856" x="8824913" y="5684838"/>
          <p14:tracePt t="8858" x="8824913" y="5646738"/>
          <p14:tracePt t="8859" x="8824913" y="5591175"/>
          <p14:tracePt t="8861" x="8824913" y="5553075"/>
          <p14:tracePt t="8862" x="8805863" y="5514975"/>
          <p14:tracePt t="8863" x="8805863" y="5438775"/>
          <p14:tracePt t="8865" x="8805863" y="5400675"/>
          <p14:tracePt t="8867" x="8805863" y="5335588"/>
          <p14:tracePt t="8869" x="8796338" y="5287963"/>
          <p14:tracePt t="8871" x="8786813" y="5230813"/>
          <p14:tracePt t="8873" x="8777288" y="5183188"/>
          <p14:tracePt t="8874" x="8777288" y="5154613"/>
          <p14:tracePt t="8875" x="8758238" y="5118100"/>
          <p14:tracePt t="8877" x="8758238" y="5089525"/>
          <p14:tracePt t="8879" x="8748713" y="5032375"/>
          <p14:tracePt t="8880" x="8748713" y="5013325"/>
          <p14:tracePt t="8883" x="8748713" y="4918075"/>
          <p14:tracePt t="8885" x="8748713" y="4872038"/>
          <p14:tracePt t="8887" x="8748713" y="4814888"/>
          <p14:tracePt t="8890" x="8739188" y="4719638"/>
          <p14:tracePt t="8892" x="8739188" y="4664075"/>
          <p14:tracePt t="8894" x="8729663" y="4597400"/>
          <p14:tracePt t="8896" x="8729663" y="4540250"/>
          <p14:tracePt t="8898" x="8710613" y="4483100"/>
          <p14:tracePt t="8901" x="8710613" y="4389438"/>
          <p14:tracePt t="8903" x="8710613" y="4370388"/>
          <p14:tracePt t="8905" x="8710613" y="4284663"/>
          <p14:tracePt t="8907" x="8710613" y="4229100"/>
          <p14:tracePt t="8909" x="8710613" y="4191000"/>
          <p14:tracePt t="8910" x="8710613" y="4162425"/>
          <p14:tracePt t="8912" x="8710613" y="4124325"/>
          <p14:tracePt t="8913" x="8701088" y="4057650"/>
          <p14:tracePt t="8915" x="8701088" y="4048125"/>
          <p14:tracePt t="8916" x="8701088" y="4000500"/>
          <p14:tracePt t="8918" x="8701088" y="3973513"/>
          <p14:tracePt t="8920" x="8701088" y="3916363"/>
          <p14:tracePt t="8921" x="8701088" y="3897313"/>
          <p14:tracePt t="8923" x="8701088" y="3849688"/>
          <p14:tracePt t="8925" x="8701088" y="3811588"/>
          <p14:tracePt t="8927" x="8701088" y="3773488"/>
          <p14:tracePt t="8929" x="8701088" y="3746500"/>
          <p14:tracePt t="8931" x="8701088" y="3708400"/>
          <p14:tracePt t="8933" x="8701088" y="3679825"/>
          <p14:tracePt t="8935" x="8701088" y="3651250"/>
          <p14:tracePt t="8937" x="8701088" y="3622675"/>
          <p14:tracePt t="8939" x="8701088" y="3584575"/>
          <p14:tracePt t="8941" x="8701088" y="3575050"/>
          <p14:tracePt t="8943" x="8701088" y="3556000"/>
          <p14:tracePt t="8945" x="8701088" y="3529013"/>
          <p14:tracePt t="8946" x="8701088" y="3519488"/>
          <p14:tracePt t="8948" x="8701088" y="3500438"/>
          <p14:tracePt t="8949" x="8701088" y="3471863"/>
          <p14:tracePt t="8950" x="8701088" y="3452813"/>
          <p14:tracePt t="8952" x="8693150" y="3443288"/>
          <p14:tracePt t="8953" x="8693150" y="3433763"/>
          <p14:tracePt t="8955" x="8693150" y="3414713"/>
          <p14:tracePt t="8956" x="8693150" y="3405188"/>
          <p14:tracePt t="8963" x="8674100" y="3367088"/>
          <p14:tracePt t="8971" x="8645525" y="3319463"/>
          <p14:tracePt t="8972" x="8636000" y="3319463"/>
          <p14:tracePt t="8974" x="8636000" y="3311525"/>
          <p14:tracePt t="8988" x="8578850" y="3159125"/>
          <p14:tracePt t="8990" x="8559800" y="3092450"/>
          <p14:tracePt t="8993" x="8559800" y="3046413"/>
          <p14:tracePt t="8996" x="8550275" y="3017838"/>
          <p14:tracePt t="8998" x="8531225" y="2951163"/>
          <p14:tracePt t="9000" x="8531225" y="2903538"/>
          <p14:tracePt t="9002" x="8531225" y="2865438"/>
          <p14:tracePt t="9005" x="8521700" y="2790825"/>
          <p14:tracePt t="9006" x="8521700" y="2752725"/>
          <p14:tracePt t="9008" x="8502650" y="2733675"/>
          <p14:tracePt t="9010" x="8502650" y="2695575"/>
          <p14:tracePt t="9012" x="8493125" y="2667000"/>
          <p14:tracePt t="9013" x="8483600" y="2647950"/>
          <p14:tracePt t="9014" x="8474075" y="2628900"/>
          <p14:tracePt t="9016" x="8474075" y="2601913"/>
          <p14:tracePt t="9017" x="8466138" y="2592388"/>
          <p14:tracePt t="9019" x="8456613" y="2573338"/>
          <p14:tracePt t="9021" x="8447088" y="2544763"/>
          <p14:tracePt t="9023" x="8437563" y="2535238"/>
          <p14:tracePt t="9059" x="8437563" y="2525713"/>
          <p14:tracePt t="9063" x="8447088" y="2525713"/>
          <p14:tracePt t="9072" x="8466138" y="2487613"/>
          <p14:tracePt t="9075" x="8474075" y="2459038"/>
          <p14:tracePt t="9088" x="8456613" y="2289175"/>
          <p14:tracePt t="9090" x="8418513" y="2260600"/>
          <p14:tracePt t="9092" x="8408988" y="2241550"/>
          <p14:tracePt t="9093" x="8408988" y="2232025"/>
          <p14:tracePt t="9111" x="8399463" y="2232025"/>
          <p14:tracePt t="9687" x="8389938" y="2232025"/>
          <p14:tracePt t="9704" x="8077200" y="2232025"/>
          <p14:tracePt t="9706" x="7964488" y="2232025"/>
          <p14:tracePt t="9707" x="7935913" y="2232025"/>
          <p14:tracePt t="9709" x="7859713" y="2232025"/>
          <p14:tracePt t="9710" x="7821613" y="2222500"/>
          <p14:tracePt t="9712" x="7737475" y="2222500"/>
          <p14:tracePt t="9713" x="7699375" y="2222500"/>
          <p14:tracePt t="9721" x="7415213" y="2193925"/>
          <p14:tracePt t="9722" x="7396163" y="2193925"/>
          <p14:tracePt t="9724" x="7339013" y="2174875"/>
          <p14:tracePt t="9725" x="7302500" y="2166938"/>
          <p14:tracePt t="9736" x="7018338" y="2100263"/>
          <p14:tracePt t="9737" x="6989763" y="2100263"/>
          <p14:tracePt t="9739" x="6951663" y="2081213"/>
          <p14:tracePt t="9740" x="6932613" y="2081213"/>
          <p14:tracePt t="9741" x="6913563" y="2081213"/>
          <p14:tracePt t="9770" x="6715125" y="2081213"/>
          <p14:tracePt t="9837" x="6715125" y="2090738"/>
          <p14:tracePt t="9854" x="7481888" y="2554288"/>
          <p14:tracePt t="9856" x="7651750" y="2628900"/>
          <p14:tracePt t="9858" x="7878763" y="2733675"/>
          <p14:tracePt t="9860" x="8124825" y="2838450"/>
          <p14:tracePt t="9863" x="8531225" y="3017838"/>
          <p14:tracePt t="9865" x="8767763" y="3101975"/>
          <p14:tracePt t="9867" x="9042400" y="3225800"/>
          <p14:tracePt t="9869" x="9307513" y="3328988"/>
          <p14:tracePt t="9871" x="9572625" y="3443288"/>
          <p14:tracePt t="9873" x="9855200" y="3565525"/>
          <p14:tracePt t="9875" x="10139363" y="3689350"/>
          <p14:tracePt t="9877" x="10366375" y="3773488"/>
          <p14:tracePt t="9879" x="10631488" y="3859213"/>
          <p14:tracePt t="9881" x="10848975" y="3963988"/>
          <p14:tracePt t="9882" x="10925175" y="3992563"/>
          <p14:tracePt t="9883" x="11104563" y="4076700"/>
          <p14:tracePt t="9892" x="11709400" y="4275138"/>
          <p14:tracePt t="9894" x="11823700" y="4322763"/>
          <p14:tracePt t="9895" x="11879263" y="4332288"/>
          <p14:tracePt t="9896" x="11984038" y="4341813"/>
          <p14:tracePt t="9898" x="12003088" y="4360863"/>
          <p14:tracePt t="9899" x="12079288" y="4360863"/>
          <p14:tracePt t="9901" x="12115800" y="4360863"/>
          <p14:tracePt t="9903" x="12153900" y="4370388"/>
          <p14:tracePt t="9904" x="12182475" y="4370388"/>
          <p14:tracePt t="10199" x="12153900" y="4418013"/>
          <p14:tracePt t="10201" x="12125325" y="4418013"/>
          <p14:tracePt t="10203" x="12106275" y="4427538"/>
          <p14:tracePt t="10205" x="12079288" y="4427538"/>
          <p14:tracePt t="10211" x="12012613" y="4427538"/>
          <p14:tracePt t="10212" x="11993563" y="4427538"/>
          <p14:tracePt t="10214" x="11974513" y="4437063"/>
          <p14:tracePt t="10215" x="11955463" y="4437063"/>
          <p14:tracePt t="10217" x="11926888" y="4437063"/>
          <p14:tracePt t="10223" x="11833225" y="4437063"/>
          <p14:tracePt t="10224" x="11823700" y="4437063"/>
          <p14:tracePt t="10226" x="11795125" y="4437063"/>
          <p14:tracePt t="10227" x="11785600" y="4437063"/>
          <p14:tracePt t="10228" x="11737975" y="4437063"/>
          <p14:tracePt t="10229" x="11728450" y="4437063"/>
          <p14:tracePt t="10231" x="11718925" y="4437063"/>
          <p14:tracePt t="10232" x="11699875" y="4437063"/>
          <p14:tracePt t="10239" x="11596688" y="4418013"/>
          <p14:tracePt t="10241" x="11577638" y="4418013"/>
          <p14:tracePt t="10243" x="11549063" y="4418013"/>
          <p14:tracePt t="10244" x="11539538" y="4418013"/>
          <p14:tracePt t="10246" x="11520488" y="4418013"/>
          <p14:tracePt t="10248" x="11501438" y="4408488"/>
          <p14:tracePt t="10253" x="11463338" y="4398963"/>
          <p14:tracePt t="10255" x="11453813" y="4398963"/>
          <p14:tracePt t="10269" x="11341100" y="4370388"/>
          <p14:tracePt t="10271" x="11322050" y="4370388"/>
          <p14:tracePt t="10285" x="11264900" y="4360863"/>
          <p14:tracePt t="10287" x="11255375" y="4360863"/>
          <p14:tracePt t="10303" x="11217275" y="4341813"/>
          <p14:tracePt t="10305" x="11198225" y="4341813"/>
          <p14:tracePt t="10320" x="11161713" y="4332288"/>
          <p14:tracePt t="10322" x="11152188" y="4332288"/>
          <p14:tracePt t="10336" x="11133138" y="4322763"/>
          <p14:tracePt t="10337" x="11123613" y="4322763"/>
          <p14:tracePt t="10352" x="11085513" y="4322763"/>
          <p14:tracePt t="10369" x="11037888" y="4322763"/>
          <p14:tracePt t="10371" x="11028363" y="4322763"/>
          <p14:tracePt t="10386" x="11009313" y="4322763"/>
          <p14:tracePt t="10403" x="10999788" y="4322763"/>
          <p14:tracePt t="10558" x="10999788" y="4332288"/>
          <p14:tracePt t="10564" x="10999788" y="4351338"/>
          <p14:tracePt t="10571" x="10999788" y="4389438"/>
          <p14:tracePt t="10586" x="10999788" y="4427538"/>
          <p14:tracePt t="10587" x="10980738" y="4427538"/>
          <p14:tracePt t="10589" x="10980738" y="4437063"/>
          <p14:tracePt t="10603" x="10971213" y="4473575"/>
          <p14:tracePt t="10604" x="10971213" y="4483100"/>
          <p14:tracePt t="10619" x="10961688" y="4502150"/>
          <p14:tracePt t="10637" x="10944225" y="4521200"/>
          <p14:tracePt t="10638" x="10934700" y="4521200"/>
          <p14:tracePt t="10640" x="10934700" y="4530725"/>
          <p14:tracePt t="10654" x="10915650" y="4549775"/>
          <p14:tracePt t="10669" x="10906125" y="4559300"/>
          <p14:tracePt t="10753" x="10896600" y="4559300"/>
          <p14:tracePt t="10922" x="10887075" y="4559300"/>
          <p14:tracePt t="10934" x="10877550" y="4549775"/>
          <p14:tracePt t="10953" x="10868025" y="4540250"/>
          <p14:tracePt t="10970" x="10848975" y="4521200"/>
          <p14:tracePt t="11020" x="10829925" y="4511675"/>
          <p14:tracePt t="11035" x="10820400" y="4511675"/>
          <p14:tracePt t="11055" x="10810875" y="4511675"/>
          <p14:tracePt t="11070" x="10801350" y="4502150"/>
          <p14:tracePt t="11086" x="10791825" y="4502150"/>
          <p14:tracePt t="11104" x="10782300" y="4502150"/>
          <p14:tracePt t="11119" x="10772775" y="4502150"/>
          <p14:tracePt t="11137" x="10763250" y="4502150"/>
          <p14:tracePt t="11152" x="10753725" y="4502150"/>
          <p14:tracePt t="11246" x="10744200" y="4502150"/>
          <p14:tracePt t="11278" x="10734675" y="4502150"/>
          <p14:tracePt t="11419" x="10725150" y="4502150"/>
          <p14:tracePt t="11432" x="10717213" y="4502150"/>
          <p14:tracePt t="11455" x="10707688" y="4492625"/>
          <p14:tracePt t="11485" x="10688638" y="4492625"/>
          <p14:tracePt t="11501" x="10679113" y="4483100"/>
          <p14:tracePt t="11518" x="10650538" y="4483100"/>
          <p14:tracePt t="11536" x="10631488" y="4483100"/>
          <p14:tracePt t="11538" x="10621963" y="4483100"/>
          <p14:tracePt t="11552" x="10602913" y="4483100"/>
          <p14:tracePt t="11568" x="10564813" y="4483100"/>
          <p14:tracePt t="11585" x="10545763" y="4492625"/>
          <p14:tracePt t="11586" x="10536238" y="4492625"/>
          <p14:tracePt t="11601" x="10526713" y="4492625"/>
          <p14:tracePt t="11664" x="10517188" y="4492625"/>
          <p14:tracePt t="11692" x="10517188" y="4502150"/>
          <p14:tracePt t="11701" x="10507663" y="4502150"/>
          <p14:tracePt t="11718" x="10507663" y="4521200"/>
          <p14:tracePt t="11720" x="10507663" y="4530725"/>
          <p14:tracePt t="11735" x="10507663" y="4540250"/>
          <p14:tracePt t="11751" x="10498138" y="4540250"/>
          <p14:tracePt t="11840" x="10498138" y="4549775"/>
          <p14:tracePt t="11851" x="10498138" y="4568825"/>
          <p14:tracePt t="11853" x="10498138" y="4578350"/>
          <p14:tracePt t="11868" x="10480675" y="4645025"/>
          <p14:tracePt t="11885" x="10442575" y="4729163"/>
          <p14:tracePt t="11887" x="10442575" y="4757738"/>
          <p14:tracePt t="11889" x="10433050" y="4795838"/>
          <p14:tracePt t="11891" x="10423525" y="4814888"/>
          <p14:tracePt t="11893" x="10414000" y="4833938"/>
          <p14:tracePt t="11895" x="10404475" y="4862513"/>
          <p14:tracePt t="11897" x="10394950" y="4881563"/>
          <p14:tracePt t="11899" x="10394950" y="4910138"/>
          <p14:tracePt t="11901" x="10385425" y="4937125"/>
          <p14:tracePt t="11903" x="10375900" y="4956175"/>
          <p14:tracePt t="11905" x="10375900" y="4984750"/>
          <p14:tracePt t="11907" x="10366375" y="5003800"/>
          <p14:tracePt t="11909" x="10356850" y="5022850"/>
          <p14:tracePt t="11912" x="10347325" y="5051425"/>
          <p14:tracePt t="11914" x="10347325" y="5060950"/>
          <p14:tracePt t="11916" x="10337800" y="5080000"/>
          <p14:tracePt t="11923" x="10309225" y="5127625"/>
          <p14:tracePt t="11935" x="10280650" y="5183188"/>
          <p14:tracePt t="11937" x="10272713" y="5192713"/>
          <p14:tracePt t="11952" x="10272713" y="5211763"/>
          <p14:tracePt t="12047" x="10272713" y="5230813"/>
          <p14:tracePt t="12049" x="10272713" y="5249863"/>
          <p14:tracePt t="12059" x="10272713" y="5297488"/>
          <p14:tracePt t="12062" x="10272713" y="5316538"/>
          <p14:tracePt t="12084" x="10253663" y="5438775"/>
          <p14:tracePt t="12102" x="10244138" y="5486400"/>
          <p14:tracePt t="12105" x="10244138" y="5495925"/>
          <p14:tracePt t="12119" x="10225088" y="5543550"/>
          <p14:tracePt t="12121" x="10225088" y="5553075"/>
          <p14:tracePt t="12123" x="10225088" y="5562600"/>
          <p14:tracePt t="12135" x="10215563" y="5608638"/>
          <p14:tracePt t="12137" x="10215563" y="5618163"/>
          <p14:tracePt t="12140" x="10215563" y="5627688"/>
          <p14:tracePt t="12142" x="10215563" y="5646738"/>
          <p14:tracePt t="12144" x="10215563" y="5656263"/>
          <p14:tracePt t="12146" x="10215563" y="5665788"/>
          <p14:tracePt t="12148" x="10206038" y="5675313"/>
          <p14:tracePt t="12150" x="10206038" y="5684838"/>
          <p14:tracePt t="12153" x="10206038" y="5703888"/>
          <p14:tracePt t="12155" x="10206038" y="5713413"/>
          <p14:tracePt t="12157" x="10206038" y="5722938"/>
          <p14:tracePt t="12164" x="10196513" y="5751513"/>
          <p14:tracePt t="12186" x="10177463" y="5827713"/>
          <p14:tracePt t="12201" x="10177463" y="5835650"/>
          <p14:tracePt t="12218" x="10167938" y="5845175"/>
          <p14:tracePt t="12308" x="10158413" y="5845175"/>
          <p14:tracePt t="12318" x="10139363" y="5845175"/>
          <p14:tracePt t="12335" x="10101263" y="5845175"/>
          <p14:tracePt t="12337" x="10091738" y="5845175"/>
          <p14:tracePt t="12352" x="10045700" y="5854700"/>
          <p14:tracePt t="12353" x="10036175" y="5854700"/>
          <p14:tracePt t="12368" x="10007600" y="5854700"/>
          <p14:tracePt t="12370" x="9998075" y="5854700"/>
          <p14:tracePt t="12385" x="9979025" y="5854700"/>
          <p14:tracePt t="12387" x="9979025" y="5864225"/>
          <p14:tracePt t="12402" x="9959975" y="5864225"/>
          <p14:tracePt t="12418" x="9931400" y="5864225"/>
          <p14:tracePt t="12435" x="9883775" y="5864225"/>
          <p14:tracePt t="12437" x="9874250" y="5864225"/>
          <p14:tracePt t="12451" x="9826625" y="5873750"/>
          <p14:tracePt t="12453" x="9818688" y="5873750"/>
          <p14:tracePt t="12468" x="9771063" y="5883275"/>
          <p14:tracePt t="12470" x="9761538" y="5883275"/>
          <p14:tracePt t="12485" x="9704388" y="5902325"/>
          <p14:tracePt t="12501" x="9647238" y="5921375"/>
          <p14:tracePt t="12503" x="9637713" y="5921375"/>
          <p14:tracePt t="12505" x="9628188" y="5921375"/>
          <p14:tracePt t="12518" x="9599613" y="5940425"/>
          <p14:tracePt t="12520" x="9591675" y="5949950"/>
          <p14:tracePt t="12522" x="9582150" y="5949950"/>
          <p14:tracePt t="12535" x="9563100" y="5969000"/>
          <p14:tracePt t="12537" x="9553575" y="5969000"/>
          <p14:tracePt t="12551" x="9544050" y="5969000"/>
          <p14:tracePt t="12553" x="9534525" y="5969000"/>
          <p14:tracePt t="12637" x="9515475" y="5959475"/>
          <p14:tracePt t="12651" x="9515475" y="5940425"/>
          <p14:tracePt t="12667" x="9505950" y="5911850"/>
          <p14:tracePt t="12685" x="9486900" y="5892800"/>
          <p14:tracePt t="12701" x="9467850" y="5873750"/>
          <p14:tracePt t="12717" x="9458325" y="5864225"/>
          <p14:tracePt t="12734" x="9439275" y="5845175"/>
          <p14:tracePt t="12736" x="9429750" y="5845175"/>
          <p14:tracePt t="12737" x="9429750" y="5835650"/>
          <p14:tracePt t="12753" x="9401175" y="5808663"/>
          <p14:tracePt t="12767" x="9372600" y="5789613"/>
          <p14:tracePt t="12783" x="9364663" y="5770563"/>
          <p14:tracePt t="12800" x="9364663" y="5761038"/>
          <p14:tracePt t="12817" x="9364663" y="5741988"/>
          <p14:tracePt t="12834" x="9364663" y="5732463"/>
          <p14:tracePt t="12867" x="9364663" y="5656263"/>
          <p14:tracePt t="12883" x="9364663" y="5627688"/>
          <p14:tracePt t="12903" x="9372600" y="5627688"/>
          <p14:tracePt t="12960" x="9382125" y="5627688"/>
          <p14:tracePt t="12967" x="9391650" y="5627688"/>
          <p14:tracePt t="12984" x="9429750" y="5608638"/>
          <p14:tracePt t="13000" x="9477375" y="5591175"/>
          <p14:tracePt t="13017" x="9505950" y="5581650"/>
          <p14:tracePt t="13020" x="9515475" y="5572125"/>
          <p14:tracePt t="13022" x="9525000" y="5572125"/>
          <p14:tracePt t="13034" x="9544050" y="5572125"/>
          <p14:tracePt t="13053" x="9553575" y="5572125"/>
          <p14:tracePt t="13085" x="9572625" y="5562600"/>
          <p14:tracePt t="13100" x="9591675" y="5562600"/>
          <p14:tracePt t="13118" x="9599613" y="5562600"/>
          <p14:tracePt t="13120" x="9599613" y="5553075"/>
          <p14:tracePt t="13122" x="9609138" y="5553075"/>
          <p14:tracePt t="13134" x="9618663" y="5553075"/>
          <p14:tracePt t="13135" x="9628188" y="5553075"/>
          <p14:tracePt t="13150" x="9637713" y="5514975"/>
          <p14:tracePt t="13151" x="9647238" y="5505450"/>
          <p14:tracePt t="13167" x="9656763" y="5467350"/>
          <p14:tracePt t="13183" x="9675813" y="5400675"/>
          <p14:tracePt t="13185" x="9675813" y="5391150"/>
          <p14:tracePt t="13201" x="9685338" y="5307013"/>
          <p14:tracePt t="13217" x="9704388" y="5211763"/>
          <p14:tracePt t="13219" x="9704388" y="5202238"/>
          <p14:tracePt t="13233" x="9723438" y="5099050"/>
          <p14:tracePt t="13235" x="9732963" y="5080000"/>
          <p14:tracePt t="13236" x="9732963" y="5070475"/>
          <p14:tracePt t="13238" x="9732963" y="5051425"/>
          <p14:tracePt t="13239" x="9732963" y="5032375"/>
          <p14:tracePt t="13250" x="9732963" y="4994275"/>
          <p14:tracePt t="13251" x="9742488" y="4984750"/>
          <p14:tracePt t="13253" x="9742488" y="4965700"/>
          <p14:tracePt t="13266" x="9742488" y="4918075"/>
          <p14:tracePt t="13268" x="9742488" y="4910138"/>
          <p14:tracePt t="13283" x="9742488" y="4891088"/>
          <p14:tracePt t="13285" x="9742488" y="4881563"/>
          <p14:tracePt t="13300" x="9742488" y="4872038"/>
          <p14:tracePt t="13381" x="9732963" y="4862513"/>
          <p14:tracePt t="13394" x="9732963" y="4852988"/>
          <p14:tracePt t="13421" x="9723438" y="4852988"/>
          <p14:tracePt t="13427" x="9723438" y="4910138"/>
          <p14:tracePt t="13429" x="9713913" y="4956175"/>
          <p14:tracePt t="13431" x="9713913" y="4984750"/>
          <p14:tracePt t="13433" x="9713913" y="5022850"/>
          <p14:tracePt t="13435" x="9713913" y="5060950"/>
          <p14:tracePt t="13437" x="9713913" y="5108575"/>
          <p14:tracePt t="13439" x="9713913" y="5145088"/>
          <p14:tracePt t="13441" x="9713913" y="5202238"/>
          <p14:tracePt t="13443" x="9713913" y="5268913"/>
          <p14:tracePt t="13444" x="9713913" y="5287963"/>
          <p14:tracePt t="13446" x="9713913" y="5345113"/>
          <p14:tracePt t="13448" x="9723438" y="5391150"/>
          <p14:tracePt t="13454" x="9761538" y="5495925"/>
          <p14:tracePt t="13455" x="9761538" y="5514975"/>
          <p14:tracePt t="13457" x="9761538" y="5524500"/>
          <p14:tracePt t="13458" x="9771063" y="5534025"/>
          <p14:tracePt t="13459" x="9771063" y="5553075"/>
          <p14:tracePt t="13460" x="9780588" y="5553075"/>
          <p14:tracePt t="13462" x="9780588" y="5562600"/>
          <p14:tracePt t="13466" x="9790113" y="5581650"/>
          <p14:tracePt t="13484" x="9836150" y="5524500"/>
          <p14:tracePt t="13486" x="9864725" y="5476875"/>
          <p14:tracePt t="13486" x="9874250" y="5457825"/>
          <p14:tracePt t="13487" x="9883775" y="5429250"/>
          <p14:tracePt t="13489" x="9921875" y="5372100"/>
          <p14:tracePt t="13491" x="9950450" y="5297488"/>
          <p14:tracePt t="13492" x="9959975" y="5259388"/>
          <p14:tracePt t="13493" x="9979025" y="5202238"/>
          <p14:tracePt t="13494" x="9998075" y="5164138"/>
          <p14:tracePt t="13495" x="10007600" y="5137150"/>
          <p14:tracePt t="13497" x="10017125" y="5118100"/>
          <p14:tracePt t="13498" x="10017125" y="5080000"/>
          <p14:tracePt t="13500" x="10045700" y="4984750"/>
          <p14:tracePt t="13502" x="10053638" y="4956175"/>
          <p14:tracePt t="13503" x="10053638" y="4918075"/>
          <p14:tracePt t="13504" x="10063163" y="4881563"/>
          <p14:tracePt t="13505" x="10072688" y="4852988"/>
          <p14:tracePt t="13506" x="10072688" y="4833938"/>
          <p14:tracePt t="13508" x="10072688" y="4824413"/>
          <p14:tracePt t="13515" x="10139363" y="4645025"/>
          <p14:tracePt t="13517" x="10148888" y="4625975"/>
          <p14:tracePt t="13518" x="10158413" y="4530725"/>
          <p14:tracePt t="13525" x="10234613" y="4229100"/>
          <p14:tracePt t="13527" x="10253663" y="4191000"/>
          <p14:tracePt t="13528" x="10253663" y="4152900"/>
          <p14:tracePt t="13530" x="10290175" y="4086225"/>
          <p14:tracePt t="13531" x="10309225" y="4048125"/>
          <p14:tracePt t="13533" x="10318750" y="4010025"/>
          <p14:tracePt t="13535" x="10328275" y="3944938"/>
          <p14:tracePt t="13536" x="10337800" y="3925888"/>
          <p14:tracePt t="13538" x="10356850" y="3878263"/>
          <p14:tracePt t="13539" x="10356850" y="3821113"/>
          <p14:tracePt t="13540" x="10356850" y="3802063"/>
          <p14:tracePt t="13542" x="10356850" y="3783013"/>
          <p14:tracePt t="13546" x="10385425" y="3717925"/>
          <p14:tracePt t="13547" x="10394950" y="3708400"/>
          <p14:tracePt t="13548" x="10404475" y="3698875"/>
          <p14:tracePt t="13554" x="10414000" y="3641725"/>
          <p14:tracePt t="13555" x="10423525" y="3613150"/>
          <p14:tracePt t="13557" x="10423525" y="3603625"/>
          <p14:tracePt t="13567" x="10433050" y="3584575"/>
          <p14:tracePt t="13605" x="10423525" y="3603625"/>
          <p14:tracePt t="13608" x="10423525" y="3622675"/>
          <p14:tracePt t="13610" x="10423525" y="3632200"/>
          <p14:tracePt t="13616" x="10414000" y="3641725"/>
          <p14:tracePt t="13633" x="10414000" y="3670300"/>
          <p14:tracePt t="13650" x="10414000" y="3679825"/>
          <p14:tracePt t="13666" x="10394950" y="3698875"/>
          <p14:tracePt t="13669" x="10385425" y="3717925"/>
          <p14:tracePt t="13685" x="10347325" y="3783013"/>
          <p14:tracePt t="13686" x="10337800" y="3783013"/>
          <p14:tracePt t="13688" x="10337800" y="3792538"/>
          <p14:tracePt t="13690" x="10328275" y="3802063"/>
          <p14:tracePt t="13691" x="10328275" y="3811588"/>
          <p14:tracePt t="13700" x="10309225" y="3849688"/>
          <p14:tracePt t="13702" x="10290175" y="3849688"/>
          <p14:tracePt t="13704" x="10290175" y="3868738"/>
          <p14:tracePt t="13717" x="10263188" y="3925888"/>
          <p14:tracePt t="13719" x="10263188" y="3935413"/>
          <p14:tracePt t="13721" x="10253663" y="3954463"/>
          <p14:tracePt t="13733" x="10244138" y="3983038"/>
          <p14:tracePt t="13751" x="10234613" y="4000500"/>
          <p14:tracePt t="13783" x="10234613" y="4019550"/>
          <p14:tracePt t="13853" x="10225088" y="4019550"/>
          <p14:tracePt t="13866" x="10215563" y="4019550"/>
          <p14:tracePt t="13868" x="10206038" y="4019550"/>
          <p14:tracePt t="13883" x="10196513" y="4019550"/>
          <p14:tracePt t="13900" x="10167938" y="4038600"/>
          <p14:tracePt t="13901" x="10158413" y="4038600"/>
          <p14:tracePt t="13903" x="10148888" y="4048125"/>
          <p14:tracePt t="13916" x="10129838" y="4105275"/>
          <p14:tracePt t="13934" x="10091738" y="4143375"/>
          <p14:tracePt t="13936" x="10082213" y="4152900"/>
          <p14:tracePt t="13938" x="10072688" y="4162425"/>
          <p14:tracePt t="13940" x="10063163" y="4171950"/>
          <p14:tracePt t="13942" x="10063163" y="4181475"/>
          <p14:tracePt t="13944" x="10053638" y="4181475"/>
          <p14:tracePt t="13951" x="10045700" y="4181475"/>
          <p14:tracePt t="13952" x="10045700" y="4191000"/>
          <p14:tracePt t="13967" x="10017125" y="4219575"/>
          <p14:tracePt t="13969" x="10007600" y="4219575"/>
          <p14:tracePt t="13971" x="10007600" y="4229100"/>
          <p14:tracePt t="13984" x="9998075" y="4246563"/>
          <p14:tracePt t="14000" x="9969500" y="4275138"/>
          <p14:tracePt t="14002" x="9959975" y="4275138"/>
          <p14:tracePt t="14004" x="9959975" y="4284663"/>
          <p14:tracePt t="14034" x="9893300" y="4437063"/>
          <p14:tracePt t="14036" x="9893300" y="4456113"/>
          <p14:tracePt t="14049" x="9874250" y="4502150"/>
          <p14:tracePt t="14150" x="9874250" y="4511675"/>
          <p14:tracePt t="14166" x="9902825" y="4587875"/>
          <p14:tracePt t="14168" x="9902825" y="4597400"/>
          <p14:tracePt t="14169" x="9902825" y="4606925"/>
          <p14:tracePt t="14183" x="9921875" y="4664075"/>
          <p14:tracePt t="14185" x="9921875" y="4673600"/>
          <p14:tracePt t="14187" x="9921875" y="4691063"/>
          <p14:tracePt t="14189" x="9921875" y="4700588"/>
          <p14:tracePt t="14191" x="9921875" y="4729163"/>
          <p14:tracePt t="14199" x="9921875" y="4786313"/>
          <p14:tracePt t="14201" x="9921875" y="4805363"/>
          <p14:tracePt t="14203" x="9921875" y="4814888"/>
          <p14:tracePt t="14216" x="9921875" y="4862513"/>
          <p14:tracePt t="14233" x="9921875" y="4918075"/>
          <p14:tracePt t="14250" x="9931400" y="4956175"/>
          <p14:tracePt t="14266" x="9940925" y="5022850"/>
          <p14:tracePt t="14268" x="9940925" y="5041900"/>
          <p14:tracePt t="14270" x="9950450" y="5041900"/>
          <p14:tracePt t="14271" x="9950450" y="5051425"/>
          <p14:tracePt t="14283" x="9969500" y="5099050"/>
          <p14:tracePt t="14285" x="9969500" y="5118100"/>
          <p14:tracePt t="14299" x="9988550" y="5183188"/>
          <p14:tracePt t="14301" x="9988550" y="5192713"/>
          <p14:tracePt t="14316" x="10007600" y="5230813"/>
          <p14:tracePt t="14333" x="10017125" y="5249863"/>
          <p14:tracePt t="14350" x="10036175" y="5278438"/>
          <p14:tracePt t="14352" x="10036175" y="5287963"/>
          <p14:tracePt t="14384" x="10072688" y="5335588"/>
          <p14:tracePt t="14387" x="10091738" y="5354638"/>
          <p14:tracePt t="14389" x="10110788" y="5354638"/>
          <p14:tracePt t="14391" x="10120313" y="5354638"/>
          <p14:tracePt t="14399" x="10139363" y="5364163"/>
          <p14:tracePt t="14417" x="10177463" y="5391150"/>
          <p14:tracePt t="14419" x="10186988" y="5391150"/>
          <p14:tracePt t="14420" x="10186988" y="5400675"/>
          <p14:tracePt t="14421" x="10196513" y="5410200"/>
          <p14:tracePt t="14423" x="10196513" y="5419725"/>
          <p14:tracePt t="14432" x="10206038" y="5448300"/>
          <p14:tracePt t="14434" x="10215563" y="5448300"/>
          <p14:tracePt t="14451" x="10234613" y="5534025"/>
          <p14:tracePt t="14453" x="10244138" y="5553075"/>
          <p14:tracePt t="14466" x="10263188" y="5591175"/>
          <p14:tracePt t="14468" x="10272713" y="5600700"/>
          <p14:tracePt t="14483" x="10337800" y="5637213"/>
          <p14:tracePt t="14499" x="10385425" y="5646738"/>
          <p14:tracePt t="14516" x="10394950" y="5656263"/>
          <p14:tracePt t="14542" x="10394950" y="5665788"/>
          <p14:tracePt t="14550" x="10394950" y="5675313"/>
          <p14:tracePt t="14552" x="10394950" y="5684838"/>
          <p14:tracePt t="14567" x="10366375" y="5732463"/>
          <p14:tracePt t="14568" x="10366375" y="5741988"/>
          <p14:tracePt t="14570" x="10366375" y="5751513"/>
          <p14:tracePt t="14584" x="10328275" y="5799138"/>
          <p14:tracePt t="14599" x="10328275" y="5835650"/>
          <p14:tracePt t="14601" x="10318750" y="5835650"/>
          <p14:tracePt t="14675" x="10318750" y="5827713"/>
          <p14:tracePt t="14742" x="10309225" y="5827713"/>
          <p14:tracePt t="14753" x="10309225" y="5835650"/>
          <p14:tracePt t="14754" x="10290175" y="5835650"/>
          <p14:tracePt t="14766" x="10272713" y="5854700"/>
          <p14:tracePt t="14782" x="10244138" y="5902325"/>
          <p14:tracePt t="14800" x="10186988" y="5959475"/>
          <p14:tracePt t="14802" x="10186988" y="5978525"/>
          <p14:tracePt t="14804" x="10167938" y="5988050"/>
          <p14:tracePt t="14816" x="10120313" y="6026150"/>
          <p14:tracePt t="14817" x="10101263" y="6026150"/>
          <p14:tracePt t="14818" x="10101263" y="6035675"/>
          <p14:tracePt t="14832" x="10053638" y="6072188"/>
          <p14:tracePt t="14849" x="10036175" y="6091238"/>
          <p14:tracePt t="14870" x="10036175" y="6081713"/>
          <p14:tracePt t="14882" x="10017125" y="6054725"/>
          <p14:tracePt t="14899" x="9979025" y="6007100"/>
          <p14:tracePt t="14917" x="9969500" y="5978525"/>
          <p14:tracePt t="14918" x="9959975" y="5978525"/>
          <p14:tracePt t="14931" x="9950450" y="5959475"/>
          <p14:tracePt t="14948" x="9931400" y="5959475"/>
          <p14:tracePt t="14965" x="9931400" y="5949950"/>
          <p14:tracePt t="15003" x="9931400" y="5940425"/>
          <p14:tracePt t="15017" x="9931400" y="5930900"/>
          <p14:tracePt t="15033" x="9931400" y="5921375"/>
          <p14:tracePt t="15066" x="9921875" y="5921375"/>
          <p14:tracePt t="15085" x="9893300" y="5921375"/>
          <p14:tracePt t="15087" x="9883775" y="5921375"/>
          <p14:tracePt t="15101" x="9845675" y="5930900"/>
          <p14:tracePt t="15105" x="9845675" y="5940425"/>
          <p14:tracePt t="15107" x="9836150" y="5940425"/>
          <p14:tracePt t="15116" x="9818688" y="5940425"/>
          <p14:tracePt t="15133" x="9809163" y="5940425"/>
          <p14:tracePt t="15152" x="9771063" y="5921375"/>
          <p14:tracePt t="15155" x="9761538" y="5902325"/>
          <p14:tracePt t="15157" x="9752013" y="5883275"/>
          <p14:tracePt t="15159" x="9742488" y="5873750"/>
          <p14:tracePt t="15168" x="9685338" y="5818188"/>
          <p14:tracePt t="15183" x="9572625" y="5675313"/>
          <p14:tracePt t="15186" x="9553575" y="5656263"/>
          <p14:tracePt t="15188" x="9525000" y="5637213"/>
          <p14:tracePt t="15190" x="9515475" y="5608638"/>
          <p14:tracePt t="15199" x="9420225" y="5534025"/>
          <p14:tracePt t="15201" x="9401175" y="5524500"/>
          <p14:tracePt t="15203" x="9382125" y="5486400"/>
          <p14:tracePt t="15205" x="9364663" y="5476875"/>
          <p14:tracePt t="15207" x="9345613" y="5448300"/>
          <p14:tracePt t="15209" x="9326563" y="5419725"/>
          <p14:tracePt t="15211" x="9297988" y="5391150"/>
          <p14:tracePt t="15213" x="9269413" y="5345113"/>
          <p14:tracePt t="15215" x="9221788" y="5287963"/>
          <p14:tracePt t="15217" x="9183688" y="5240338"/>
          <p14:tracePt t="15218" x="9174163" y="5202238"/>
          <p14:tracePt t="15220" x="9137650" y="5145088"/>
          <p14:tracePt t="15221" x="9118600" y="5118100"/>
          <p14:tracePt t="15223" x="9061450" y="5060950"/>
          <p14:tracePt t="15224" x="9032875" y="5003800"/>
          <p14:tracePt t="15226" x="8966200" y="4927600"/>
          <p14:tracePt t="15227" x="8937625" y="4872038"/>
          <p14:tracePt t="15230" x="8853488" y="4683125"/>
          <p14:tracePt t="15232" x="8777288" y="4521200"/>
          <p14:tracePt t="15234" x="8701088" y="4351338"/>
          <p14:tracePt t="15237" x="8636000" y="4171950"/>
          <p14:tracePt t="15239" x="8437563" y="3792538"/>
          <p14:tracePt t="15241" x="8389938" y="3727450"/>
          <p14:tracePt t="15242" x="8342313" y="3651250"/>
          <p14:tracePt t="15244" x="8247063" y="3471863"/>
          <p14:tracePt t="15246" x="8181975" y="3367088"/>
          <p14:tracePt t="15248" x="7954963" y="3084513"/>
          <p14:tracePt t="15251" x="7689850" y="2743200"/>
          <p14:tracePt t="15253" x="7519988" y="2535238"/>
          <p14:tracePt t="15255" x="7348538" y="2327275"/>
          <p14:tracePt t="15283" x="6053138" y="501650"/>
          <p14:tracePt t="15285" x="6015038" y="425450"/>
          <p14:tracePt t="15287" x="5978525" y="377825"/>
          <p14:tracePt t="15290" x="5940425" y="293688"/>
          <p14:tracePt t="15292" x="5921375" y="246063"/>
          <p14:tracePt t="15294" x="5902325" y="217488"/>
          <p14:tracePt t="15296" x="5892800" y="169863"/>
          <p14:tracePt t="15298" x="5883275" y="141288"/>
          <p14:tracePt t="15301" x="5873750" y="122238"/>
          <p14:tracePt t="15303" x="5854700" y="85725"/>
          <p14:tracePt t="15306" x="5854700" y="76200"/>
          <p14:tracePt t="15307" x="5854700" y="66675"/>
          <p14:tracePt t="15310" x="5845175" y="47625"/>
          <p14:tracePt t="15316" x="5845175" y="28575"/>
          <p14:tracePt t="15332" x="5845175" y="19050"/>
          <p14:tracePt t="15366" x="5845175" y="47625"/>
          <p14:tracePt t="15368" x="5864225" y="85725"/>
          <p14:tracePt t="15371" x="5883275" y="114300"/>
          <p14:tracePt t="15373" x="5892800" y="141288"/>
          <p14:tracePt t="15375" x="5911850" y="160338"/>
          <p14:tracePt t="15377" x="5921375" y="198438"/>
          <p14:tracePt t="15379" x="5930900" y="227013"/>
          <p14:tracePt t="15381" x="5940425" y="236538"/>
          <p14:tracePt t="15383" x="5969000" y="274638"/>
          <p14:tracePt t="15385" x="5986463" y="303213"/>
          <p14:tracePt t="15387" x="6015038" y="341313"/>
          <p14:tracePt t="15389" x="6034088" y="368300"/>
          <p14:tracePt t="15391" x="6081713" y="406400"/>
          <p14:tracePt t="15394" x="6119813" y="454025"/>
          <p14:tracePt t="15396" x="6157913" y="501650"/>
          <p14:tracePt t="15398" x="6205538" y="530225"/>
          <p14:tracePt t="15401" x="6289675" y="576263"/>
          <p14:tracePt t="15403" x="6327775" y="595313"/>
          <p14:tracePt t="15405" x="6375400" y="633413"/>
          <p14:tracePt t="15407" x="6450013" y="661988"/>
          <p14:tracePt t="15409" x="6497638" y="700088"/>
          <p14:tracePt t="15411" x="6573838" y="719138"/>
          <p14:tracePt t="15413" x="6650038" y="747713"/>
          <p14:tracePt t="15415" x="6705600" y="766763"/>
          <p14:tracePt t="15417" x="6753225" y="795338"/>
          <p14:tracePt t="15419" x="6810375" y="795338"/>
          <p14:tracePt t="15422" x="6894513" y="812800"/>
          <p14:tracePt t="15424" x="6942138" y="812800"/>
          <p14:tracePt t="15425" x="6989763" y="831850"/>
          <p14:tracePt t="15428" x="7018338" y="831850"/>
          <p14:tracePt t="15430" x="7046913" y="831850"/>
          <p14:tracePt t="15432" x="7075488" y="831850"/>
          <p14:tracePt t="15435" x="7121525" y="831850"/>
          <p14:tracePt t="15437" x="7140575" y="831850"/>
          <p14:tracePt t="15439" x="7169150" y="831850"/>
          <p14:tracePt t="15442" x="7197725" y="831850"/>
          <p14:tracePt t="15444" x="7216775" y="831850"/>
          <p14:tracePt t="15446" x="7245350" y="822325"/>
          <p14:tracePt t="15448" x="7254875" y="822325"/>
          <p14:tracePt t="15450" x="7273925" y="822325"/>
          <p14:tracePt t="15451" x="7283450" y="822325"/>
          <p14:tracePt t="15458" x="7321550" y="822325"/>
          <p14:tracePt t="15459" x="7321550" y="812800"/>
          <p14:tracePt t="15500" x="7312025" y="841375"/>
          <p14:tracePt t="15516" x="7188200" y="1003300"/>
          <p14:tracePt t="15518" x="7169150" y="1022350"/>
          <p14:tracePt t="15520" x="7159625" y="1039813"/>
          <p14:tracePt t="15522" x="7140575" y="1058863"/>
          <p14:tracePt t="15524" x="7121525" y="1077913"/>
          <p14:tracePt t="15526" x="7112000" y="1106488"/>
          <p14:tracePt t="15528" x="7085013" y="1125538"/>
          <p14:tracePt t="15530" x="7065963" y="1154113"/>
          <p14:tracePt t="15533" x="7046913" y="1192213"/>
          <p14:tracePt t="15535" x="7008813" y="1239838"/>
          <p14:tracePt t="15537" x="6999288" y="1266825"/>
          <p14:tracePt t="15543" x="6951663" y="1371600"/>
          <p14:tracePt t="15545" x="6923088" y="1419225"/>
          <p14:tracePt t="15547" x="6913563" y="1428750"/>
          <p14:tracePt t="15550" x="6886575" y="1476375"/>
          <p14:tracePt t="15552" x="6867525" y="1493838"/>
          <p14:tracePt t="15554" x="6858000" y="1531938"/>
          <p14:tracePt t="15556" x="6848475" y="1560513"/>
          <p14:tracePt t="15557" x="6819900" y="1608138"/>
          <p14:tracePt t="15560" x="6810375" y="1636713"/>
          <p14:tracePt t="15562" x="6781800" y="1693863"/>
          <p14:tracePt t="15564" x="6772275" y="1758950"/>
          <p14:tracePt t="15566" x="6772275" y="1816100"/>
          <p14:tracePt t="15568" x="6762750" y="1873250"/>
          <p14:tracePt t="15570" x="6753225" y="1920875"/>
          <p14:tracePt t="15572" x="6734175" y="1976438"/>
          <p14:tracePt t="15574" x="6724650" y="2033588"/>
          <p14:tracePt t="15576" x="6715125" y="2081213"/>
          <p14:tracePt t="15578" x="6705600" y="2128838"/>
          <p14:tracePt t="15580" x="6686550" y="2184400"/>
          <p14:tracePt t="15582" x="6677025" y="2232025"/>
          <p14:tracePt t="15584" x="6667500" y="2308225"/>
          <p14:tracePt t="15585" x="6667500" y="2327275"/>
          <p14:tracePt t="15594" x="6650038" y="2497138"/>
          <p14:tracePt t="15596" x="6650038" y="2544763"/>
          <p14:tracePt t="15605" x="6621463" y="2762250"/>
          <p14:tracePt t="15607" x="6611938" y="2819400"/>
          <p14:tracePt t="15609" x="6602413" y="2874963"/>
          <p14:tracePt t="15611" x="6602413" y="2932113"/>
          <p14:tracePt t="15613" x="6602413" y="2979738"/>
          <p14:tracePt t="15615" x="6602413" y="2989263"/>
          <p14:tracePt t="15617" x="6602413" y="3008313"/>
          <p14:tracePt t="15619" x="6602413" y="3027363"/>
          <p14:tracePt t="15621" x="6602413" y="3046413"/>
          <p14:tracePt t="15623" x="6602413" y="3065463"/>
          <p14:tracePt t="15625" x="6602413" y="3084513"/>
          <p14:tracePt t="15627" x="6602413" y="3130550"/>
          <p14:tracePt t="15628" x="6602413" y="3140075"/>
          <p14:tracePt t="15631" x="6602413" y="3168650"/>
          <p14:tracePt t="15633" x="6602413" y="3235325"/>
          <p14:tracePt t="15636" x="6602413" y="3302000"/>
          <p14:tracePt t="15638" x="6602413" y="3328988"/>
          <p14:tracePt t="15641" x="6602413" y="3376613"/>
          <p14:tracePt t="15643" x="6611938" y="3414713"/>
          <p14:tracePt t="15645" x="6621463" y="3462338"/>
          <p14:tracePt t="15647" x="6630988" y="3481388"/>
          <p14:tracePt t="15650" x="6640513" y="3538538"/>
          <p14:tracePt t="15652" x="6667500" y="3584575"/>
          <p14:tracePt t="15654" x="6677025" y="3632200"/>
          <p14:tracePt t="15655" x="6686550" y="3660775"/>
          <p14:tracePt t="15657" x="6705600" y="3698875"/>
          <p14:tracePt t="15659" x="6724650" y="3727450"/>
          <p14:tracePt t="15661" x="6734175" y="3765550"/>
          <p14:tracePt t="15663" x="6753225" y="3792538"/>
          <p14:tracePt t="15665" x="6762750" y="3811588"/>
          <p14:tracePt t="15667" x="6781800" y="3830638"/>
          <p14:tracePt t="15668" x="6781800" y="3840163"/>
          <p14:tracePt t="15671" x="6800850" y="3859213"/>
          <p14:tracePt t="15673" x="6810375" y="3878263"/>
          <p14:tracePt t="15675" x="6819900" y="3887788"/>
          <p14:tracePt t="15677" x="6829425" y="3925888"/>
          <p14:tracePt t="15678" x="6829425" y="3944938"/>
          <p14:tracePt t="15685" x="6867525" y="4019550"/>
          <p14:tracePt t="15699" x="6913563" y="4133850"/>
          <p14:tracePt t="15701" x="6932613" y="4171950"/>
          <p14:tracePt t="15704" x="6932613" y="4191000"/>
          <p14:tracePt t="15706" x="6942138" y="4210050"/>
          <p14:tracePt t="15708" x="6942138" y="4219575"/>
          <p14:tracePt t="15710" x="6942138" y="4229100"/>
          <p14:tracePt t="15715" x="6961188" y="4265613"/>
          <p14:tracePt t="15718" x="6970713" y="4284663"/>
          <p14:tracePt t="15733" x="6989763" y="4313238"/>
          <p14:tracePt t="15735" x="6989763" y="4322763"/>
          <p14:tracePt t="15765" x="6989763" y="4360863"/>
          <p14:tracePt t="15782" x="6989763" y="4370388"/>
          <p14:tracePt t="15823" x="6989763" y="4379913"/>
          <p14:tracePt t="15848" x="6989763" y="4389438"/>
          <p14:tracePt t="15865" x="6980238" y="4389438"/>
          <p14:tracePt t="15881" x="6970713" y="4389438"/>
          <p14:tracePt t="15923" x="6961188" y="4389438"/>
          <p14:tracePt t="15932" x="6961188" y="4398963"/>
          <p14:tracePt t="15965" x="6951663" y="4398963"/>
          <p14:tracePt t="15988" x="6942138" y="4398963"/>
          <p14:tracePt t="15998" x="6942138" y="4408488"/>
          <p14:tracePt t="16000" x="6932613" y="4408488"/>
          <p14:tracePt t="16015" x="6923088" y="4418013"/>
          <p14:tracePt t="16031" x="6913563" y="4446588"/>
          <p14:tracePt t="16048" x="6913563" y="4473575"/>
          <p14:tracePt t="16065" x="6913563" y="4492625"/>
          <p14:tracePt t="16082" x="6913563" y="4530725"/>
          <p14:tracePt t="16098" x="6913563" y="4540250"/>
          <p14:tracePt t="16196" x="6904038" y="4540250"/>
          <p14:tracePt t="16201" x="6904038" y="4549775"/>
          <p14:tracePt t="16215" x="6904038" y="4578350"/>
          <p14:tracePt t="16232" x="6904038" y="4597400"/>
          <p14:tracePt t="16248" x="6894513" y="4606925"/>
          <p14:tracePt t="16264" x="6894513" y="4616450"/>
          <p14:tracePt t="16378" x="6904038" y="4616450"/>
          <p14:tracePt t="16384" x="6913563" y="4606925"/>
          <p14:tracePt t="16398" x="6951663" y="4549775"/>
          <p14:tracePt t="16400" x="6961188" y="4549775"/>
          <p14:tracePt t="16415" x="6989763" y="4502150"/>
          <p14:tracePt t="16417" x="6989763" y="4492625"/>
          <p14:tracePt t="16419" x="6999288" y="4492625"/>
          <p14:tracePt t="16432" x="7008813" y="4456113"/>
          <p14:tracePt t="16447" x="7027863" y="4408488"/>
          <p14:tracePt t="16449" x="7037388" y="4398963"/>
          <p14:tracePt t="16466" x="7065963" y="4322763"/>
          <p14:tracePt t="16467" x="7065963" y="4313238"/>
          <p14:tracePt t="16469" x="7075488" y="4294188"/>
          <p14:tracePt t="16482" x="7085013" y="4256088"/>
          <p14:tracePt t="16498" x="7104063" y="4219575"/>
          <p14:tracePt t="16581" x="7112000" y="4219575"/>
          <p14:tracePt t="16586" x="7112000" y="4229100"/>
          <p14:tracePt t="16598" x="7112000" y="4256088"/>
          <p14:tracePt t="16615" x="7112000" y="4284663"/>
          <p14:tracePt t="16631" x="7112000" y="4313238"/>
          <p14:tracePt t="16647" x="7112000" y="4322763"/>
          <p14:tracePt t="16802" x="7131050" y="4322763"/>
          <p14:tracePt t="16814" x="7150100" y="4351338"/>
          <p14:tracePt t="16832" x="7169150" y="4379913"/>
          <p14:tracePt t="16847" x="7169150" y="4398963"/>
          <p14:tracePt t="16849" x="7178675" y="4398963"/>
          <p14:tracePt t="16881" x="7178675" y="4418013"/>
          <p14:tracePt t="16897" x="7188200" y="4418013"/>
          <p14:tracePt t="16931" x="7188200" y="4427538"/>
          <p14:tracePt t="17101" x="7188200" y="4437063"/>
          <p14:tracePt t="17135" x="7197725" y="4437063"/>
          <p14:tracePt t="17149" x="7197725" y="4446588"/>
          <p14:tracePt t="17406" x="7197725" y="4456113"/>
          <p14:tracePt t="17418" x="7197725" y="4464050"/>
          <p14:tracePt t="17640" x="7197725" y="4473575"/>
          <p14:tracePt t="17664" x="7197725" y="4483100"/>
          <p14:tracePt t="17681" x="7197725" y="4492625"/>
          <p14:tracePt t="17748" x="7207250" y="4483100"/>
          <p14:tracePt t="17765" x="7216775" y="4483100"/>
          <p14:tracePt t="17800" x="7226300" y="4483100"/>
          <p14:tracePt t="17814" x="7254875" y="4502150"/>
          <p14:tracePt t="17816" x="7254875" y="4511675"/>
          <p14:tracePt t="17818" x="7254875" y="4521200"/>
          <p14:tracePt t="17831" x="7254875" y="4559300"/>
          <p14:tracePt t="17834" x="7254875" y="4578350"/>
          <p14:tracePt t="17847" x="7264400" y="4616450"/>
          <p14:tracePt t="17849" x="7264400" y="4625975"/>
          <p14:tracePt t="17851" x="7264400" y="4635500"/>
          <p14:tracePt t="17864" x="7264400" y="4664075"/>
          <p14:tracePt t="17882" x="7264400" y="4673600"/>
          <p14:tracePt t="17896" x="7254875" y="4673600"/>
          <p14:tracePt t="17930" x="7245350" y="4673600"/>
          <p14:tracePt t="17947" x="7226300" y="4664075"/>
          <p14:tracePt t="17964" x="7216775" y="4654550"/>
          <p14:tracePt t="18073" x="7216775" y="4645025"/>
          <p14:tracePt t="18081" x="7207250" y="4635500"/>
          <p14:tracePt t="18083" x="7197725" y="4625975"/>
          <p14:tracePt t="18085" x="7197725" y="4616450"/>
          <p14:tracePt t="18097" x="7188200" y="4587875"/>
          <p14:tracePt t="18099" x="7188200" y="4568825"/>
          <p14:tracePt t="18102" x="7188200" y="4559300"/>
          <p14:tracePt t="18105" x="7178675" y="4549775"/>
          <p14:tracePt t="18108" x="7178675" y="4540250"/>
          <p14:tracePt t="18116" x="7178675" y="4511675"/>
          <p14:tracePt t="18119" x="7178675" y="4502150"/>
          <p14:tracePt t="18130" x="7169150" y="4492625"/>
          <p14:tracePt t="18131" x="7169150" y="4483100"/>
          <p14:tracePt t="18133" x="7169150" y="4473575"/>
          <p14:tracePt t="18148" x="7169150" y="4464050"/>
          <p14:tracePt t="18573" x="7159625" y="4464050"/>
          <p14:tracePt t="18597" x="7150100" y="4464050"/>
          <p14:tracePt t="18754" x="7150100" y="4456113"/>
          <p14:tracePt t="18763" x="7150100" y="4446588"/>
          <p14:tracePt t="18780" x="7150100" y="4427538"/>
          <p14:tracePt t="18797" x="7150100" y="4418013"/>
          <p14:tracePt t="18800" x="7159625" y="4418013"/>
          <p14:tracePt t="18906" x="7159625" y="4408488"/>
          <p14:tracePt t="18911" x="7169150" y="4398963"/>
          <p14:tracePt t="18930" x="7169150" y="4360863"/>
          <p14:tracePt t="18946" x="7188200" y="4351338"/>
          <p14:tracePt t="18963" x="7188200" y="4341813"/>
          <p14:tracePt t="18979" x="7197725" y="4332288"/>
          <p14:tracePt t="18996" x="7207250" y="4322763"/>
          <p14:tracePt t="19012" x="7207250" y="4313238"/>
          <p14:tracePt t="19032" x="7216775" y="4313238"/>
          <p14:tracePt t="19113" x="7226300" y="4313238"/>
          <p14:tracePt t="19278" x="7235825" y="4313238"/>
          <p14:tracePt t="19607" x="7245350" y="4313238"/>
          <p14:tracePt t="19626" x="7254875" y="4313238"/>
          <p14:tracePt t="19634" x="7254875" y="4322763"/>
          <p14:tracePt t="19824" x="7264400" y="4322763"/>
          <p14:tracePt t="19830" x="7273925" y="4322763"/>
          <p14:tracePt t="19832" x="7273925" y="4332288"/>
          <p14:tracePt t="19845" x="7273925" y="4341813"/>
          <p14:tracePt t="19846" x="7283450" y="4341813"/>
          <p14:tracePt t="19861" x="7302500" y="4370388"/>
          <p14:tracePt t="19863" x="7312025" y="4379913"/>
          <p14:tracePt t="19879" x="7312025" y="4408488"/>
          <p14:tracePt t="19880" x="7321550" y="4408488"/>
          <p14:tracePt t="19973" x="7331075" y="4408488"/>
          <p14:tracePt t="19981" x="7331075" y="4398963"/>
          <p14:tracePt t="19999" x="7331075" y="4389438"/>
          <p14:tracePt t="20012" x="7339013" y="4389438"/>
          <p14:tracePt t="20192" x="7339013" y="4379913"/>
          <p14:tracePt t="20196" x="7339013" y="4370388"/>
          <p14:tracePt t="20211" x="7339013" y="4341813"/>
          <p14:tracePt t="20228" x="7339013" y="4284663"/>
          <p14:tracePt t="20245" x="7331075" y="4256088"/>
          <p14:tracePt t="20545" x="7331075" y="4246563"/>
          <p14:tracePt t="20550" x="7331075" y="4237038"/>
          <p14:tracePt t="20561" x="7331075" y="4229100"/>
          <p14:tracePt t="20578" x="7339013" y="4229100"/>
          <p14:tracePt t="20653" x="7339013" y="4237038"/>
          <p14:tracePt t="20661" x="7339013" y="4246563"/>
          <p14:tracePt t="20677" x="7348538" y="4265613"/>
          <p14:tracePt t="20695" x="7348538" y="4275138"/>
          <p14:tracePt t="20777" x="7348538" y="4284663"/>
          <p14:tracePt t="20782" x="7358063" y="4294188"/>
          <p14:tracePt t="20793" x="7358063" y="4332288"/>
          <p14:tracePt t="20810" x="7377113" y="4370388"/>
          <p14:tracePt t="20827" x="7386638" y="4379913"/>
          <p14:tracePt t="20844" x="7386638" y="4398963"/>
          <p14:tracePt t="20860" x="7396163" y="4398963"/>
          <p14:tracePt t="21112" x="7386638" y="4398963"/>
          <p14:tracePt t="21472" x="7386638" y="4408488"/>
          <p14:tracePt t="21551" x="7386638" y="4418013"/>
          <p14:tracePt t="21577" x="7386638" y="4437063"/>
          <p14:tracePt t="21594" x="7386638" y="4456113"/>
          <p14:tracePt t="21611" x="7386638" y="4473575"/>
          <p14:tracePt t="21627" x="7386638" y="4502150"/>
          <p14:tracePt t="21644" x="7386638" y="4521200"/>
          <p14:tracePt t="21660" x="7386638" y="4530725"/>
          <p14:tracePt t="21993" x="7396163" y="4530725"/>
          <p14:tracePt t="22010" x="7405688" y="4540250"/>
          <p14:tracePt t="22029" x="7405688" y="4549775"/>
          <p14:tracePt t="22279" x="7415213" y="4549775"/>
          <p14:tracePt t="22284" x="7434263" y="4549775"/>
          <p14:tracePt t="22293" x="7558088" y="4587875"/>
          <p14:tracePt t="22296" x="7604125" y="4625975"/>
          <p14:tracePt t="22298" x="7651750" y="4645025"/>
          <p14:tracePt t="22300" x="7680325" y="4673600"/>
          <p14:tracePt t="22302" x="7708900" y="4700588"/>
          <p14:tracePt t="22304" x="7737475" y="4748213"/>
          <p14:tracePt t="22306" x="7756525" y="4795838"/>
          <p14:tracePt t="22307" x="7775575" y="4824413"/>
          <p14:tracePt t="22309" x="7793038" y="4862513"/>
          <p14:tracePt t="22311" x="7802563" y="4910138"/>
          <p14:tracePt t="22312" x="7802563" y="4946650"/>
          <p14:tracePt t="22314" x="7802563" y="4965700"/>
          <p14:tracePt t="22316" x="7802563" y="4984750"/>
          <p14:tracePt t="22318" x="7802563" y="5003800"/>
          <p14:tracePt t="22320" x="7793038" y="5013325"/>
          <p14:tracePt t="22322" x="7785100" y="5013325"/>
          <p14:tracePt t="22328" x="7775575" y="5013325"/>
          <p14:tracePt t="22418" x="7775575" y="50228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A4FB8D-3511-93E7-CC0C-5C4318F4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ECAE8-8A5C-1172-3D05-0298C4AEC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MLP classifier – Frequency domain features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110CFF90-C1DE-AA53-780A-0A6CECF8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760" y="277697"/>
            <a:ext cx="3436430" cy="292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206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138049C-282B-4D8A-C57F-7FA014C0B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880" y="3676230"/>
            <a:ext cx="3440252" cy="2625610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D9AED0AE-C59B-EA4F-7966-AEBE4E2A0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42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31"/>
    </mc:Choice>
    <mc:Fallback>
      <p:transition spd="slow" advTm="18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9" x="7775575" y="5013325"/>
          <p14:tracePt t="603" x="7775575" y="4965700"/>
          <p14:tracePt t="606" x="7793038" y="4852988"/>
          <p14:tracePt t="610" x="7840663" y="4673600"/>
          <p14:tracePt t="612" x="7869238" y="4578350"/>
          <p14:tracePt t="614" x="7907338" y="4456113"/>
          <p14:tracePt t="617" x="7935913" y="4313238"/>
          <p14:tracePt t="619" x="7954963" y="4229100"/>
          <p14:tracePt t="621" x="7974013" y="4133850"/>
          <p14:tracePt t="623" x="7993063" y="4048125"/>
          <p14:tracePt t="625" x="8020050" y="3944938"/>
          <p14:tracePt t="626" x="8029575" y="3849688"/>
          <p14:tracePt t="628" x="8048625" y="3811588"/>
          <p14:tracePt t="630" x="8058150" y="3708400"/>
          <p14:tracePt t="631" x="8077200" y="3679825"/>
          <p14:tracePt t="633" x="8086725" y="3584575"/>
          <p14:tracePt t="635" x="8096250" y="3509963"/>
          <p14:tracePt t="642" x="8105775" y="3302000"/>
          <p14:tracePt t="644" x="8105775" y="3273425"/>
          <p14:tracePt t="646" x="8105775" y="3235325"/>
          <p14:tracePt t="654" x="8115300" y="3225800"/>
          <p14:tracePt t="688" x="8285163" y="3178175"/>
          <p14:tracePt t="690" x="8323263" y="3178175"/>
          <p14:tracePt t="691" x="8361363" y="3168650"/>
          <p14:tracePt t="693" x="8418513" y="3168650"/>
          <p14:tracePt t="695" x="8474075" y="3168650"/>
          <p14:tracePt t="696" x="8502650" y="3159125"/>
          <p14:tracePt t="698" x="8578850" y="3140075"/>
          <p14:tracePt t="699" x="8616950" y="3140075"/>
          <p14:tracePt t="700" x="8645525" y="3130550"/>
          <p14:tracePt t="702" x="8693150" y="3130550"/>
          <p14:tracePt t="709" x="8910638" y="3121025"/>
          <p14:tracePt t="711" x="8966200" y="3121025"/>
          <p14:tracePt t="712" x="8985250" y="3121025"/>
          <p14:tracePt t="713" x="9004300" y="3101975"/>
          <p14:tracePt t="714" x="9042400" y="3101975"/>
          <p14:tracePt t="715" x="9070975" y="3101975"/>
          <p14:tracePt t="716" x="9109075" y="3092450"/>
          <p14:tracePt t="718" x="9137650" y="3092450"/>
          <p14:tracePt t="719" x="9155113" y="3092450"/>
          <p14:tracePt t="725" x="9278938" y="3074988"/>
          <p14:tracePt t="726" x="9288463" y="3065463"/>
          <p14:tracePt t="728" x="9317038" y="3065463"/>
          <p14:tracePt t="729" x="9336088" y="3065463"/>
          <p14:tracePt t="737" x="9458325" y="3008313"/>
          <p14:tracePt t="740" x="9496425" y="2998788"/>
          <p14:tracePt t="742" x="9534525" y="2989263"/>
          <p14:tracePt t="743" x="9544050" y="2979738"/>
          <p14:tracePt t="745" x="9572625" y="2970213"/>
          <p14:tracePt t="746" x="9591675" y="2960688"/>
          <p14:tracePt t="747" x="9599613" y="2951163"/>
          <p14:tracePt t="749" x="9637713" y="2941638"/>
          <p14:tracePt t="750" x="9656763" y="2941638"/>
          <p14:tracePt t="751" x="9675813" y="2922588"/>
          <p14:tracePt t="759" x="9771063" y="2857500"/>
          <p14:tracePt t="760" x="9790113" y="2857500"/>
          <p14:tracePt t="762" x="9818688" y="2828925"/>
          <p14:tracePt t="763" x="9845675" y="2809875"/>
          <p14:tracePt t="764" x="9883775" y="2790825"/>
          <p14:tracePt t="766" x="9912350" y="2733675"/>
          <p14:tracePt t="767" x="9959975" y="2695575"/>
          <p14:tracePt t="769" x="10007600" y="2628900"/>
          <p14:tracePt t="770" x="10036175" y="2592388"/>
          <p14:tracePt t="771" x="10053638" y="2554288"/>
          <p14:tracePt t="772" x="10101263" y="2487613"/>
          <p14:tracePt t="773" x="10120313" y="2468563"/>
          <p14:tracePt t="775" x="10139363" y="2430463"/>
          <p14:tracePt t="776" x="10167938" y="2401888"/>
          <p14:tracePt t="782" x="10299700" y="2232025"/>
          <p14:tracePt t="783" x="10309225" y="2203450"/>
          <p14:tracePt t="785" x="10366375" y="2147888"/>
          <p14:tracePt t="792" x="10555288" y="2014538"/>
          <p14:tracePt t="794" x="10602913" y="1976438"/>
          <p14:tracePt t="795" x="10641013" y="1957388"/>
          <p14:tracePt t="797" x="10707688" y="1920875"/>
          <p14:tracePt t="799" x="10763250" y="1892300"/>
          <p14:tracePt t="800" x="10791825" y="1863725"/>
          <p14:tracePt t="801" x="10839450" y="1844675"/>
          <p14:tracePt t="808" x="10961688" y="1758950"/>
          <p14:tracePt t="809" x="10999788" y="1749425"/>
          <p14:tracePt t="810" x="11028363" y="1739900"/>
          <p14:tracePt t="811" x="11037888" y="1730375"/>
          <p14:tracePt t="813" x="11047413" y="1712913"/>
          <p14:tracePt t="814" x="11066463" y="1703388"/>
          <p14:tracePt t="820" x="11133138" y="1674813"/>
          <p14:tracePt t="822" x="11142663" y="1665288"/>
          <p14:tracePt t="837" x="11171238" y="1646238"/>
          <p14:tracePt t="839" x="11171238" y="1636713"/>
          <p14:tracePt t="864" x="11171238" y="1627188"/>
          <p14:tracePt t="870" x="11142663" y="1608138"/>
          <p14:tracePt t="872" x="11133138" y="1598613"/>
          <p14:tracePt t="873" x="11114088" y="1579563"/>
          <p14:tracePt t="874" x="11104563" y="1579563"/>
          <p14:tracePt t="875" x="11085513" y="1570038"/>
          <p14:tracePt t="876" x="11075988" y="1560513"/>
          <p14:tracePt t="889" x="10896600" y="1428750"/>
          <p14:tracePt t="891" x="10839450" y="1400175"/>
          <p14:tracePt t="893" x="10791825" y="1371600"/>
          <p14:tracePt t="895" x="10763250" y="1352550"/>
          <p14:tracePt t="897" x="10698163" y="1323975"/>
          <p14:tracePt t="898" x="10688638" y="1314450"/>
          <p14:tracePt t="899" x="10660063" y="1295400"/>
          <p14:tracePt t="901" x="10621963" y="1285875"/>
          <p14:tracePt t="902" x="10612438" y="1276350"/>
          <p14:tracePt t="904" x="10555288" y="1239838"/>
          <p14:tracePt t="905" x="10545763" y="1239838"/>
          <p14:tracePt t="907" x="10498138" y="1211263"/>
          <p14:tracePt t="908" x="10480675" y="1201738"/>
          <p14:tracePt t="915" x="10375900" y="1192213"/>
          <p14:tracePt t="917" x="10356850" y="1182688"/>
          <p14:tracePt t="919" x="10337800" y="1182688"/>
          <p14:tracePt t="920" x="10328275" y="1182688"/>
          <p14:tracePt t="922" x="10299700" y="1182688"/>
          <p14:tracePt t="923" x="10290175" y="1173163"/>
          <p14:tracePt t="930" x="10186988" y="1144588"/>
          <p14:tracePt t="932" x="10139363" y="1116013"/>
          <p14:tracePt t="933" x="10120313" y="1106488"/>
          <p14:tracePt t="935" x="10082213" y="1087438"/>
          <p14:tracePt t="941" x="9931400" y="974725"/>
          <p14:tracePt t="943" x="9883775" y="946150"/>
          <p14:tracePt t="944" x="9864725" y="936625"/>
          <p14:tracePt t="946" x="9799638" y="889000"/>
          <p14:tracePt t="947" x="9780588" y="869950"/>
          <p14:tracePt t="949" x="9713913" y="822325"/>
          <p14:tracePt t="950" x="9694863" y="822325"/>
          <p14:tracePt t="955" x="9544050" y="728663"/>
          <p14:tracePt t="957" x="9496425" y="700088"/>
          <p14:tracePt t="958" x="9477375" y="681038"/>
          <p14:tracePt t="959" x="9439275" y="652463"/>
          <p14:tracePt t="960" x="9401175" y="623888"/>
          <p14:tracePt t="962" x="9382125" y="604838"/>
          <p14:tracePt t="963" x="9364663" y="595313"/>
          <p14:tracePt t="964" x="9336088" y="585788"/>
          <p14:tracePt t="970" x="9193213" y="482600"/>
          <p14:tracePt t="972" x="9145588" y="454025"/>
          <p14:tracePt t="973" x="9137650" y="434975"/>
          <p14:tracePt t="975" x="9090025" y="415925"/>
          <p14:tracePt t="977" x="9061450" y="396875"/>
          <p14:tracePt t="978" x="9032875" y="396875"/>
          <p14:tracePt t="980" x="9004300" y="377825"/>
          <p14:tracePt t="981" x="8985250" y="368300"/>
          <p14:tracePt t="983" x="8947150" y="358775"/>
          <p14:tracePt t="984" x="8937625" y="349250"/>
          <p14:tracePt t="993" x="8853488" y="312738"/>
          <p14:tracePt t="995" x="8834438" y="303213"/>
          <p14:tracePt t="997" x="8815388" y="303213"/>
          <p14:tracePt t="1003" x="8777288" y="293688"/>
          <p14:tracePt t="1005" x="8767763" y="293688"/>
          <p14:tracePt t="1020" x="8626475" y="303213"/>
          <p14:tracePt t="1022" x="8607425" y="303213"/>
          <p14:tracePt t="1024" x="8578850" y="303213"/>
          <p14:tracePt t="1025" x="8569325" y="303213"/>
          <p14:tracePt t="1026" x="8540750" y="331788"/>
          <p14:tracePt t="1028" x="8531225" y="331788"/>
          <p14:tracePt t="1029" x="8502650" y="331788"/>
          <p14:tracePt t="1030" x="8483600" y="341313"/>
          <p14:tracePt t="1032" x="8474075" y="349250"/>
          <p14:tracePt t="1033" x="8466138" y="349250"/>
          <p14:tracePt t="1038" x="8389938" y="377825"/>
          <p14:tracePt t="1039" x="8370888" y="387350"/>
          <p14:tracePt t="1041" x="8351838" y="396875"/>
          <p14:tracePt t="1042" x="8342313" y="406400"/>
          <p14:tracePt t="1044" x="8313738" y="425450"/>
          <p14:tracePt t="1045" x="8294688" y="425450"/>
          <p14:tracePt t="1053" x="8181975" y="501650"/>
          <p14:tracePt t="1055" x="8143875" y="511175"/>
          <p14:tracePt t="1056" x="8124825" y="520700"/>
          <p14:tracePt t="1058" x="8105775" y="539750"/>
          <p14:tracePt t="1059" x="8086725" y="549275"/>
          <p14:tracePt t="1071" x="7907338" y="661988"/>
          <p14:tracePt t="1073" x="7878763" y="690563"/>
          <p14:tracePt t="1074" x="7869238" y="700088"/>
          <p14:tracePt t="1076" x="7831138" y="719138"/>
          <p14:tracePt t="1077" x="7812088" y="728663"/>
          <p14:tracePt t="1079" x="7785100" y="747713"/>
          <p14:tracePt t="1081" x="7766050" y="785813"/>
          <p14:tracePt t="1082" x="7756525" y="785813"/>
          <p14:tracePt t="1083" x="7708900" y="803275"/>
          <p14:tracePt t="1103" x="7472363" y="955675"/>
          <p14:tracePt t="1105" x="7453313" y="974725"/>
          <p14:tracePt t="1106" x="7443788" y="984250"/>
          <p14:tracePt t="1108" x="7415213" y="993775"/>
          <p14:tracePt t="1109" x="7415213" y="1003300"/>
          <p14:tracePt t="1110" x="7377113" y="1039813"/>
          <p14:tracePt t="1111" x="7358063" y="1039813"/>
          <p14:tracePt t="1113" x="7348538" y="1049338"/>
          <p14:tracePt t="1120" x="7302500" y="1077913"/>
          <p14:tracePt t="1121" x="7302500" y="1087438"/>
          <p14:tracePt t="1123" x="7292975" y="1096963"/>
          <p14:tracePt t="1137" x="7254875" y="1182688"/>
          <p14:tracePt t="1138" x="7245350" y="1220788"/>
          <p14:tracePt t="1140" x="7245350" y="1249363"/>
          <p14:tracePt t="1141" x="7245350" y="1266825"/>
          <p14:tracePt t="1143" x="7245350" y="1276350"/>
          <p14:tracePt t="1154" x="7245350" y="1409700"/>
          <p14:tracePt t="1156" x="7245350" y="1438275"/>
          <p14:tracePt t="1157" x="7254875" y="1457325"/>
          <p14:tracePt t="1159" x="7264400" y="1493838"/>
          <p14:tracePt t="1160" x="7264400" y="1503363"/>
          <p14:tracePt t="1161" x="7273925" y="1531938"/>
          <p14:tracePt t="1163" x="7283450" y="1541463"/>
          <p14:tracePt t="1164" x="7283450" y="1550988"/>
          <p14:tracePt t="1165" x="7292975" y="1570038"/>
          <p14:tracePt t="1167" x="7292975" y="1579563"/>
          <p14:tracePt t="1168" x="7302500" y="1589088"/>
          <p14:tracePt t="1174" x="7321550" y="1617663"/>
          <p14:tracePt t="1187" x="7396163" y="1739900"/>
          <p14:tracePt t="1189" x="7415213" y="1768475"/>
          <p14:tracePt t="1191" x="7424738" y="1797050"/>
          <p14:tracePt t="1192" x="7434263" y="1835150"/>
          <p14:tracePt t="1193" x="7443788" y="1844675"/>
          <p14:tracePt t="1195" x="7453313" y="1854200"/>
          <p14:tracePt t="1196" x="7462838" y="1863725"/>
          <p14:tracePt t="1197" x="7481888" y="1882775"/>
          <p14:tracePt t="1199" x="7491413" y="1892300"/>
          <p14:tracePt t="1200" x="7500938" y="1892300"/>
          <p14:tracePt t="1205" x="7529513" y="1930400"/>
          <p14:tracePt t="1221" x="7680325" y="1995488"/>
          <p14:tracePt t="1222" x="7699375" y="2014538"/>
          <p14:tracePt t="1224" x="7718425" y="2024063"/>
          <p14:tracePt t="1255" x="8096250" y="2327275"/>
          <p14:tracePt t="1257" x="8153400" y="2365375"/>
          <p14:tracePt t="1259" x="8172450" y="2384425"/>
          <p14:tracePt t="1262" x="8201025" y="2420938"/>
          <p14:tracePt t="1264" x="8239125" y="2430463"/>
          <p14:tracePt t="1266" x="8256588" y="2468563"/>
          <p14:tracePt t="1268" x="8285163" y="2487613"/>
          <p14:tracePt t="1271" x="8332788" y="2516188"/>
          <p14:tracePt t="1273" x="8351838" y="2535238"/>
          <p14:tracePt t="1274" x="8370888" y="2554288"/>
          <p14:tracePt t="1276" x="8389938" y="2554288"/>
          <p14:tracePt t="1277" x="8418513" y="2582863"/>
          <p14:tracePt t="1279" x="8447088" y="2592388"/>
          <p14:tracePt t="1281" x="8466138" y="2601913"/>
          <p14:tracePt t="1283" x="8493125" y="2620963"/>
          <p14:tracePt t="1284" x="8540750" y="2628900"/>
          <p14:tracePt t="1287" x="8569325" y="2638425"/>
          <p14:tracePt t="1289" x="8597900" y="2638425"/>
          <p14:tracePt t="1290" x="8607425" y="2647950"/>
          <p14:tracePt t="1291" x="8636000" y="2647950"/>
          <p14:tracePt t="1293" x="8664575" y="2647950"/>
          <p14:tracePt t="1294" x="8674100" y="2647950"/>
          <p14:tracePt t="1300" x="8777288" y="2647950"/>
          <p14:tracePt t="1302" x="8815388" y="2647950"/>
          <p14:tracePt t="1304" x="8872538" y="2647950"/>
          <p14:tracePt t="1306" x="8910638" y="2647950"/>
          <p14:tracePt t="1308" x="8966200" y="2647950"/>
          <p14:tracePt t="1310" x="9004300" y="2647950"/>
          <p14:tracePt t="1311" x="9032875" y="2638425"/>
          <p14:tracePt t="1313" x="9080500" y="2638425"/>
          <p14:tracePt t="1314" x="9099550" y="2628900"/>
          <p14:tracePt t="1316" x="9155113" y="2611438"/>
          <p14:tracePt t="1317" x="9183688" y="2611438"/>
          <p14:tracePt t="1318" x="9202738" y="2601913"/>
          <p14:tracePt t="1326" x="9401175" y="2535238"/>
          <p14:tracePt t="1328" x="9458325" y="2506663"/>
          <p14:tracePt t="1330" x="9505950" y="2487613"/>
          <p14:tracePt t="1332" x="9544050" y="2478088"/>
          <p14:tracePt t="1333" x="9591675" y="2439988"/>
          <p14:tracePt t="1335" x="9609138" y="2411413"/>
          <p14:tracePt t="1337" x="9647238" y="2401888"/>
          <p14:tracePt t="1339" x="9694863" y="2374900"/>
          <p14:tracePt t="1341" x="9704388" y="2365375"/>
          <p14:tracePt t="1342" x="9723438" y="2327275"/>
          <p14:tracePt t="1344" x="9752013" y="2317750"/>
          <p14:tracePt t="1345" x="9761538" y="2298700"/>
          <p14:tracePt t="1353" x="9845675" y="2184400"/>
          <p14:tracePt t="1355" x="9883775" y="2147888"/>
          <p14:tracePt t="1357" x="9893300" y="2119313"/>
          <p14:tracePt t="1359" x="9912350" y="2100263"/>
          <p14:tracePt t="1361" x="9931400" y="2071688"/>
          <p14:tracePt t="1363" x="9931400" y="2062163"/>
          <p14:tracePt t="1365" x="9940925" y="2043113"/>
          <p14:tracePt t="1367" x="9959975" y="2024063"/>
          <p14:tracePt t="1369" x="9959975" y="2014538"/>
          <p14:tracePt t="1371" x="9969500" y="1976438"/>
          <p14:tracePt t="1372" x="9988550" y="1957388"/>
          <p14:tracePt t="1380" x="10036175" y="1873250"/>
          <p14:tracePt t="1382" x="10045700" y="1854200"/>
          <p14:tracePt t="1384" x="10053638" y="1835150"/>
          <p14:tracePt t="1390" x="10072688" y="1797050"/>
          <p14:tracePt t="1392" x="10082213" y="1778000"/>
          <p14:tracePt t="1393" x="10082213" y="1768475"/>
          <p14:tracePt t="1404" x="10101263" y="1739900"/>
          <p14:tracePt t="1406" x="10101263" y="1730375"/>
          <p14:tracePt t="1407" x="10101263" y="1720850"/>
          <p14:tracePt t="1421" x="10120313" y="1655763"/>
          <p14:tracePt t="1423" x="10120313" y="1627188"/>
          <p14:tracePt t="1425" x="10120313" y="1617663"/>
          <p14:tracePt t="1427" x="10120313" y="1608138"/>
          <p14:tracePt t="1437" x="10120313" y="1560513"/>
          <p14:tracePt t="1439" x="10120313" y="1550988"/>
          <p14:tracePt t="1454" x="10110788" y="1503363"/>
          <p14:tracePt t="1471" x="10053638" y="1400175"/>
          <p14:tracePt t="1473" x="10045700" y="1381125"/>
          <p14:tracePt t="1475" x="10026650" y="1362075"/>
          <p14:tracePt t="1477" x="10007600" y="1333500"/>
          <p14:tracePt t="1479" x="9998075" y="1304925"/>
          <p14:tracePt t="1482" x="9969500" y="1285875"/>
          <p14:tracePt t="1485" x="9950450" y="1266825"/>
          <p14:tracePt t="1488" x="9940925" y="1257300"/>
          <p14:tracePt t="1490" x="9921875" y="1257300"/>
          <p14:tracePt t="1491" x="9912350" y="1249363"/>
          <p14:tracePt t="1494" x="9893300" y="1230313"/>
          <p14:tracePt t="1496" x="9874250" y="1230313"/>
          <p14:tracePt t="1499" x="9845675" y="1211263"/>
          <p14:tracePt t="1501" x="9809163" y="1182688"/>
          <p14:tracePt t="1504" x="9780588" y="1154113"/>
          <p14:tracePt t="1506" x="9752013" y="1106488"/>
          <p14:tracePt t="1507" x="9742488" y="1087438"/>
          <p14:tracePt t="1509" x="9675813" y="1030288"/>
          <p14:tracePt t="1510" x="9666288" y="1022350"/>
          <p14:tracePt t="1511" x="9647238" y="993775"/>
          <p14:tracePt t="1513" x="9609138" y="965200"/>
          <p14:tracePt t="1514" x="9599613" y="955675"/>
          <p14:tracePt t="1521" x="9486900" y="850900"/>
          <p14:tracePt t="1523" x="9458325" y="822325"/>
          <p14:tracePt t="1524" x="9439275" y="795338"/>
          <p14:tracePt t="1526" x="9420225" y="785813"/>
          <p14:tracePt t="1537" x="9288463" y="681038"/>
          <p14:tracePt t="1541" x="9250363" y="642938"/>
          <p14:tracePt t="1544" x="9221788" y="623888"/>
          <p14:tracePt t="1547" x="9193213" y="614363"/>
          <p14:tracePt t="1550" x="9174163" y="604838"/>
          <p14:tracePt t="1552" x="9164638" y="585788"/>
          <p14:tracePt t="1554" x="9145588" y="585788"/>
          <p14:tracePt t="1556" x="9137650" y="576263"/>
          <p14:tracePt t="1557" x="9128125" y="576263"/>
          <p14:tracePt t="1558" x="9118600" y="568325"/>
          <p14:tracePt t="1566" x="9070975" y="549275"/>
          <p14:tracePt t="1573" x="9061450" y="549275"/>
          <p14:tracePt t="1587" x="9042400" y="549275"/>
          <p14:tracePt t="1603" x="8985250" y="549275"/>
          <p14:tracePt t="1606" x="8966200" y="549275"/>
          <p14:tracePt t="1620" x="8910638" y="568325"/>
          <p14:tracePt t="1623" x="8891588" y="576263"/>
          <p14:tracePt t="1626" x="8882063" y="585788"/>
          <p14:tracePt t="1628" x="8872538" y="585788"/>
          <p14:tracePt t="1637" x="8863013" y="595313"/>
          <p14:tracePt t="1653" x="8843963" y="614363"/>
          <p14:tracePt t="1852" x="8843963" y="623888"/>
          <p14:tracePt t="1857" x="8843963" y="633413"/>
          <p14:tracePt t="1870" x="8863013" y="671513"/>
          <p14:tracePt t="1872" x="8863013" y="681038"/>
          <p14:tracePt t="1874" x="8872538" y="690563"/>
          <p14:tracePt t="1887" x="8901113" y="738188"/>
          <p14:tracePt t="1888" x="8910638" y="747713"/>
          <p14:tracePt t="1889" x="8910638" y="757238"/>
          <p14:tracePt t="1904" x="8937625" y="822325"/>
          <p14:tracePt t="1905" x="8937625" y="831850"/>
          <p14:tracePt t="1906" x="8947150" y="841375"/>
          <p14:tracePt t="1919" x="8966200" y="898525"/>
          <p14:tracePt t="1936" x="8994775" y="974725"/>
          <p14:tracePt t="1953" x="9042400" y="1087438"/>
          <p14:tracePt t="1955" x="9051925" y="1106488"/>
          <p14:tracePt t="1957" x="9061450" y="1125538"/>
          <p14:tracePt t="1958" x="9070975" y="1125538"/>
          <p14:tracePt t="1960" x="9090025" y="1144588"/>
          <p14:tracePt t="1961" x="9099550" y="1144588"/>
          <p14:tracePt t="1962" x="9099550" y="1163638"/>
          <p14:tracePt t="1964" x="9099550" y="1173163"/>
          <p14:tracePt t="1965" x="9109075" y="1173163"/>
          <p14:tracePt t="1966" x="9118600" y="1201738"/>
          <p14:tracePt t="1967" x="9128125" y="1211263"/>
          <p14:tracePt t="1973" x="9155113" y="1239838"/>
          <p14:tracePt t="1986" x="9259888" y="1362075"/>
          <p14:tracePt t="1988" x="9269413" y="1362075"/>
          <p14:tracePt t="1989" x="9278938" y="1362075"/>
          <p14:tracePt t="2003" x="9336088" y="1381125"/>
          <p14:tracePt t="2020" x="9355138" y="1381125"/>
          <p14:tracePt t="2054" x="9439275" y="1381125"/>
          <p14:tracePt t="2056" x="9448800" y="1381125"/>
          <p14:tracePt t="2058" x="9458325" y="1381125"/>
          <p14:tracePt t="2070" x="9534525" y="1381125"/>
          <p14:tracePt t="2071" x="9544050" y="1381125"/>
          <p14:tracePt t="2073" x="9553575" y="1381125"/>
          <p14:tracePt t="2086" x="9618663" y="1381125"/>
          <p14:tracePt t="2088" x="9628188" y="1381125"/>
          <p14:tracePt t="2103" x="9666288" y="1381125"/>
          <p14:tracePt t="2120" x="9685338" y="1381125"/>
          <p14:tracePt t="2136" x="9694863" y="1381125"/>
          <p14:tracePt t="2170" x="9713913" y="1400175"/>
          <p14:tracePt t="2171" x="9713913" y="1409700"/>
          <p14:tracePt t="2186" x="9723438" y="1457325"/>
          <p14:tracePt t="2188" x="9723438" y="1466850"/>
          <p14:tracePt t="2189" x="9723438" y="1476375"/>
          <p14:tracePt t="2202" x="9723438" y="1512888"/>
          <p14:tracePt t="2204" x="9723438" y="1531938"/>
          <p14:tracePt t="2206" x="9723438" y="1541463"/>
          <p14:tracePt t="2219" x="9732963" y="1598613"/>
          <p14:tracePt t="2222" x="9732963" y="1636713"/>
          <p14:tracePt t="2223" x="9732963" y="1655763"/>
          <p14:tracePt t="2236" x="9732963" y="1684338"/>
          <p14:tracePt t="2237" x="9732963" y="1693863"/>
          <p14:tracePt t="2253" x="9752013" y="1758950"/>
          <p14:tracePt t="2270" x="9780588" y="1806575"/>
          <p14:tracePt t="2287" x="9809163" y="1844675"/>
          <p14:tracePt t="2289" x="9809163" y="1854200"/>
          <p14:tracePt t="2303" x="9826625" y="1882775"/>
          <p14:tracePt t="2320" x="9845675" y="1920875"/>
          <p14:tracePt t="2321" x="9845675" y="1930400"/>
          <p14:tracePt t="2323" x="9855200" y="1930400"/>
          <p14:tracePt t="2337" x="9855200" y="1957388"/>
          <p14:tracePt t="2354" x="9855200" y="1985963"/>
          <p14:tracePt t="2371" x="9855200" y="2005013"/>
          <p14:tracePt t="2386" x="9855200" y="2052638"/>
          <p14:tracePt t="2403" x="9855200" y="2081213"/>
          <p14:tracePt t="2405" x="9855200" y="2090738"/>
          <p14:tracePt t="2420" x="9845675" y="2109788"/>
          <p14:tracePt t="2421" x="9845675" y="2119313"/>
          <p14:tracePt t="2422" x="9836150" y="2119313"/>
          <p14:tracePt t="2437" x="9826625" y="2147888"/>
          <p14:tracePt t="2438" x="9818688" y="2147888"/>
          <p14:tracePt t="2453" x="9809163" y="2147888"/>
          <p14:tracePt t="2455" x="9809163" y="2157413"/>
          <p14:tracePt t="2470" x="9799638" y="2157413"/>
          <p14:tracePt t="2503" x="9771063" y="2157413"/>
          <p14:tracePt t="2505" x="9752013" y="2157413"/>
          <p14:tracePt t="2520" x="9609138" y="2109788"/>
          <p14:tracePt t="2524" x="9572625" y="2071688"/>
          <p14:tracePt t="2527" x="9553575" y="2062163"/>
          <p14:tracePt t="2529" x="9515475" y="2043113"/>
          <p14:tracePt t="2531" x="9496425" y="2024063"/>
          <p14:tracePt t="2533" x="9486900" y="2014538"/>
          <p14:tracePt t="2535" x="9458325" y="2005013"/>
          <p14:tracePt t="2537" x="9439275" y="1985963"/>
          <p14:tracePt t="2539" x="9429750" y="1976438"/>
          <p14:tracePt t="2541" x="9410700" y="1966913"/>
          <p14:tracePt t="2542" x="9401175" y="1957388"/>
          <p14:tracePt t="2544" x="9391650" y="1947863"/>
          <p14:tracePt t="2551" x="9355138" y="1920875"/>
          <p14:tracePt t="2553" x="9336088" y="1901825"/>
          <p14:tracePt t="2555" x="9326563" y="1882775"/>
          <p14:tracePt t="2558" x="9317038" y="1873250"/>
          <p14:tracePt t="2560" x="9317038" y="1854200"/>
          <p14:tracePt t="2562" x="9297988" y="1835150"/>
          <p14:tracePt t="2564" x="9288463" y="1825625"/>
          <p14:tracePt t="2573" x="9269413" y="1787525"/>
          <p14:tracePt t="2575" x="9259888" y="1787525"/>
          <p14:tracePt t="2586" x="9221788" y="1730375"/>
          <p14:tracePt t="2589" x="9202738" y="1720850"/>
          <p14:tracePt t="2592" x="9183688" y="1693863"/>
          <p14:tracePt t="2594" x="9174163" y="1684338"/>
          <p14:tracePt t="2596" x="9155113" y="1665288"/>
          <p14:tracePt t="2599" x="9137650" y="1646238"/>
          <p14:tracePt t="2601" x="9118600" y="1627188"/>
          <p14:tracePt t="2604" x="9090025" y="1617663"/>
          <p14:tracePt t="2605" x="9080500" y="1608138"/>
          <p14:tracePt t="2608" x="9051925" y="1589088"/>
          <p14:tracePt t="2610" x="9032875" y="1589088"/>
          <p14:tracePt t="2617" x="8994775" y="1560513"/>
          <p14:tracePt t="2620" x="8975725" y="1550988"/>
          <p14:tracePt t="2623" x="8956675" y="1550988"/>
          <p14:tracePt t="2625" x="8947150" y="1550988"/>
          <p14:tracePt t="2637" x="8872538" y="1522413"/>
          <p14:tracePt t="2654" x="8720138" y="1476375"/>
          <p14:tracePt t="2656" x="8683625" y="1466850"/>
          <p14:tracePt t="2659" x="8655050" y="1457325"/>
          <p14:tracePt t="2661" x="8626475" y="1447800"/>
          <p14:tracePt t="2664" x="8588375" y="1419225"/>
          <p14:tracePt t="2667" x="8550275" y="1419225"/>
          <p14:tracePt t="2670" x="8512175" y="1400175"/>
          <p14:tracePt t="2673" x="8456613" y="1390650"/>
          <p14:tracePt t="2675" x="8428038" y="1381125"/>
          <p14:tracePt t="2677" x="8389938" y="1381125"/>
          <p14:tracePt t="2679" x="8361363" y="1362075"/>
          <p14:tracePt t="2681" x="8313738" y="1343025"/>
          <p14:tracePt t="2683" x="8285163" y="1333500"/>
          <p14:tracePt t="2685" x="8256588" y="1304925"/>
          <p14:tracePt t="2687" x="8191500" y="1285875"/>
          <p14:tracePt t="2689" x="8143875" y="1257300"/>
          <p14:tracePt t="2691" x="8096250" y="1239838"/>
          <p14:tracePt t="2693" x="8067675" y="1220788"/>
          <p14:tracePt t="2695" x="8039100" y="1211263"/>
          <p14:tracePt t="2697" x="7993063" y="1192213"/>
          <p14:tracePt t="2699" x="7954963" y="1163638"/>
          <p14:tracePt t="2701" x="7926388" y="1144588"/>
          <p14:tracePt t="2703" x="7897813" y="1125538"/>
          <p14:tracePt t="2706" x="7850188" y="1106488"/>
          <p14:tracePt t="2708" x="7831138" y="1087438"/>
          <p14:tracePt t="2710" x="7812088" y="1077913"/>
          <p14:tracePt t="2712" x="7793038" y="1077913"/>
          <p14:tracePt t="2715" x="7775575" y="1058863"/>
          <p14:tracePt t="2717" x="7747000" y="1039813"/>
          <p14:tracePt t="2727" x="7708900" y="1022350"/>
          <p14:tracePt t="2728" x="7699375" y="1012825"/>
          <p14:tracePt t="2730" x="7689850" y="1012825"/>
          <p14:tracePt t="2732" x="7680325" y="1003300"/>
          <p14:tracePt t="2741" x="7670800" y="984250"/>
          <p14:tracePt t="2753" x="7651750" y="974725"/>
          <p14:tracePt t="2770" x="7632700" y="955675"/>
          <p14:tracePt t="2786" x="7623175" y="946150"/>
          <p14:tracePt t="2857" x="7623175" y="936625"/>
          <p14:tracePt t="2911" x="7623175" y="927100"/>
          <p14:tracePt t="2919" x="7632700" y="898525"/>
          <p14:tracePt t="2921" x="7642225" y="889000"/>
          <p14:tracePt t="2937" x="7661275" y="850900"/>
          <p14:tracePt t="2938" x="7670800" y="850900"/>
          <p14:tracePt t="2940" x="7670800" y="841375"/>
          <p14:tracePt t="2953" x="7699375" y="812800"/>
          <p14:tracePt t="2969" x="7718425" y="795338"/>
          <p14:tracePt t="2986" x="7766050" y="747713"/>
          <p14:tracePt t="2988" x="7775575" y="747713"/>
          <p14:tracePt t="2989" x="7775575" y="738188"/>
          <p14:tracePt t="2991" x="7785100" y="719138"/>
          <p14:tracePt t="2993" x="7793038" y="709613"/>
          <p14:tracePt t="2994" x="7802563" y="709613"/>
          <p14:tracePt t="3003" x="7831138" y="671513"/>
          <p14:tracePt t="3005" x="7831138" y="661988"/>
          <p14:tracePt t="3007" x="7840663" y="661988"/>
          <p14:tracePt t="3020" x="7878763" y="623888"/>
          <p14:tracePt t="3036" x="7888288" y="614363"/>
          <p14:tracePt t="3153" x="7888288" y="623888"/>
          <p14:tracePt t="3157" x="7888288" y="633413"/>
          <p14:tracePt t="3159" x="7888288" y="642938"/>
          <p14:tracePt t="3169" x="7907338" y="681038"/>
          <p14:tracePt t="3171" x="7907338" y="690563"/>
          <p14:tracePt t="3173" x="7907338" y="700088"/>
          <p14:tracePt t="3187" x="7926388" y="738188"/>
          <p14:tracePt t="3188" x="7926388" y="747713"/>
          <p14:tracePt t="3203" x="7926388" y="757238"/>
          <p14:tracePt t="3283" x="7945438" y="757238"/>
          <p14:tracePt t="3374" x="7945438" y="766763"/>
          <p14:tracePt t="3377" x="7954963" y="803275"/>
          <p14:tracePt t="3380" x="7974013" y="841375"/>
          <p14:tracePt t="3383" x="7993063" y="879475"/>
          <p14:tracePt t="3387" x="8029575" y="974725"/>
          <p14:tracePt t="3389" x="8048625" y="1012825"/>
          <p14:tracePt t="3395" x="8115300" y="1125538"/>
          <p14:tracePt t="3397" x="8181975" y="1211263"/>
          <p14:tracePt t="3399" x="8201025" y="1257300"/>
          <p14:tracePt t="3401" x="8229600" y="1295400"/>
          <p14:tracePt t="3402" x="8275638" y="1381125"/>
          <p14:tracePt t="3404" x="8304213" y="1419225"/>
          <p14:tracePt t="3406" x="8342313" y="1485900"/>
          <p14:tracePt t="3408" x="8361363" y="1560513"/>
          <p14:tracePt t="3410" x="8418513" y="1617663"/>
          <p14:tracePt t="3412" x="8437563" y="1655763"/>
          <p14:tracePt t="3414" x="8474075" y="1712913"/>
          <p14:tracePt t="3416" x="8512175" y="1778000"/>
          <p14:tracePt t="3418" x="8531225" y="1825625"/>
          <p14:tracePt t="3422" x="8588375" y="1947863"/>
          <p14:tracePt t="3426" x="8655050" y="2081213"/>
          <p14:tracePt t="3428" x="8683625" y="2157413"/>
          <p14:tracePt t="3432" x="8739188" y="2260600"/>
          <p14:tracePt t="3434" x="8777288" y="2308225"/>
          <p14:tracePt t="3436" x="8796338" y="2355850"/>
          <p14:tracePt t="3438" x="8805863" y="2384425"/>
          <p14:tracePt t="3440" x="8824913" y="2420938"/>
          <p14:tracePt t="3443" x="8843963" y="2468563"/>
          <p14:tracePt t="3446" x="8853488" y="2516188"/>
          <p14:tracePt t="3450" x="8891588" y="2554288"/>
          <p14:tracePt t="3452" x="8891588" y="2573338"/>
          <p14:tracePt t="3456" x="8891588" y="2601913"/>
          <p14:tracePt t="3460" x="8910638" y="2638425"/>
          <p14:tracePt t="3463" x="8910638" y="2686050"/>
          <p14:tracePt t="3466" x="8928100" y="2714625"/>
          <p14:tracePt t="3470" x="8937625" y="2752725"/>
          <p14:tracePt t="3472" x="8947150" y="2771775"/>
          <p14:tracePt t="3476" x="8956675" y="2800350"/>
          <p14:tracePt t="3478" x="8966200" y="2838450"/>
          <p14:tracePt t="3481" x="8975725" y="2865438"/>
          <p14:tracePt t="3483" x="8975725" y="2884488"/>
          <p14:tracePt t="3486" x="8985250" y="2913063"/>
          <p14:tracePt t="3490" x="8994775" y="2951163"/>
          <p14:tracePt t="3492" x="8994775" y="2979738"/>
          <p14:tracePt t="3493" x="8994775" y="2989263"/>
          <p14:tracePt t="3495" x="9004300" y="2998788"/>
          <p14:tracePt t="3496" x="9004300" y="3017838"/>
          <p14:tracePt t="3510" x="9023350" y="3140075"/>
          <p14:tracePt t="3511" x="9023350" y="3149600"/>
          <p14:tracePt t="3513" x="9023350" y="3159125"/>
          <p14:tracePt t="3517" x="9023350" y="3216275"/>
          <p14:tracePt t="3520" x="9013825" y="3225800"/>
          <p14:tracePt t="3522" x="9013825" y="3235325"/>
          <p14:tracePt t="3524" x="9013825" y="3244850"/>
          <p14:tracePt t="3533" x="9004300" y="3282950"/>
          <p14:tracePt t="3553" x="8985250" y="3338513"/>
          <p14:tracePt t="3555" x="8975725" y="3338513"/>
          <p14:tracePt t="3569" x="8966200" y="3348038"/>
          <p14:tracePt t="3571" x="8966200" y="3357563"/>
          <p14:tracePt t="3585" x="8956675" y="3376613"/>
          <p14:tracePt t="3602" x="8928100" y="3386138"/>
          <p14:tracePt t="3604" x="8928100" y="3395663"/>
          <p14:tracePt t="3606" x="8918575" y="3395663"/>
          <p14:tracePt t="3608" x="8910638" y="3414713"/>
          <p14:tracePt t="3619" x="8872538" y="3433763"/>
          <p14:tracePt t="3622" x="8863013" y="3433763"/>
          <p14:tracePt t="3635" x="8824913" y="3462338"/>
          <p14:tracePt t="3638" x="8815388" y="3462338"/>
          <p14:tracePt t="3640" x="8805863" y="3471863"/>
          <p14:tracePt t="3651" x="8777288" y="3490913"/>
          <p14:tracePt t="3668" x="8739188" y="3500438"/>
          <p14:tracePt t="3671" x="8739188" y="3509963"/>
          <p14:tracePt t="3674" x="8729663" y="3509963"/>
          <p14:tracePt t="3676" x="8720138" y="3519488"/>
          <p14:tracePt t="3690" x="8710613" y="3519488"/>
          <p14:tracePt t="3702" x="8710613" y="3529013"/>
          <p14:tracePt t="3806" x="8710613" y="3509963"/>
          <p14:tracePt t="3820" x="8710613" y="3471863"/>
          <p14:tracePt t="3822" x="8710613" y="3462338"/>
          <p14:tracePt t="3826" x="8710613" y="3452813"/>
          <p14:tracePt t="3828" x="8710613" y="3443288"/>
          <p14:tracePt t="3832" x="8720138" y="3433763"/>
          <p14:tracePt t="3834" x="8720138" y="3405188"/>
          <p14:tracePt t="3836" x="8720138" y="3395663"/>
          <p14:tracePt t="3841" x="8729663" y="3376613"/>
          <p14:tracePt t="3852" x="8729663" y="3367088"/>
          <p14:tracePt t="3869" x="8729663" y="3357563"/>
          <p14:tracePt t="3886" x="8729663" y="3348038"/>
          <p14:tracePt t="3922" x="8739188" y="3338513"/>
          <p14:tracePt t="3935" x="8748713" y="3311525"/>
          <p14:tracePt t="3937" x="8758238" y="3311525"/>
          <p14:tracePt t="3939" x="8758238" y="3302000"/>
          <p14:tracePt t="3953" x="8786813" y="3244850"/>
          <p14:tracePt t="3954" x="8796338" y="3206750"/>
          <p14:tracePt t="3956" x="8805863" y="3187700"/>
          <p14:tracePt t="3957" x="8824913" y="3168650"/>
          <p14:tracePt t="3969" x="8843963" y="3092450"/>
          <p14:tracePt t="3970" x="8843963" y="3065463"/>
          <p14:tracePt t="3973" x="8853488" y="3055938"/>
          <p14:tracePt t="3976" x="8853488" y="3046413"/>
          <p14:tracePt t="3985" x="8872538" y="3017838"/>
          <p14:tracePt t="4001" x="8882063" y="2989263"/>
          <p14:tracePt t="4063" x="8891588" y="2989263"/>
          <p14:tracePt t="4099" x="8891588" y="2979738"/>
          <p14:tracePt t="4104" x="8901113" y="2951163"/>
          <p14:tracePt t="4105" x="8901113" y="2932113"/>
          <p14:tracePt t="4119" x="8947150" y="2554288"/>
          <p14:tracePt t="4121" x="8966200" y="2468563"/>
          <p14:tracePt t="4123" x="8985250" y="2430463"/>
          <p14:tracePt t="4125" x="8985250" y="2393950"/>
          <p14:tracePt t="4127" x="8994775" y="2365375"/>
          <p14:tracePt t="4129" x="8994775" y="2336800"/>
          <p14:tracePt t="4131" x="8994775" y="2317750"/>
          <p14:tracePt t="4133" x="9004300" y="2298700"/>
          <p14:tracePt t="4135" x="9004300" y="2279650"/>
          <p14:tracePt t="4137" x="9004300" y="2260600"/>
          <p14:tracePt t="4143" x="9013825" y="2251075"/>
          <p14:tracePt t="4151" x="9023350" y="2232025"/>
          <p14:tracePt t="4169" x="9023350" y="2147888"/>
          <p14:tracePt t="4171" x="9023350" y="2128838"/>
          <p14:tracePt t="4173" x="9032875" y="2100263"/>
          <p14:tracePt t="4174" x="9032875" y="2081213"/>
          <p14:tracePt t="4176" x="9032875" y="2043113"/>
          <p14:tracePt t="4178" x="9042400" y="2005013"/>
          <p14:tracePt t="4179" x="9042400" y="1995488"/>
          <p14:tracePt t="4181" x="9042400" y="1947863"/>
          <p14:tracePt t="4187" x="9051925" y="1863725"/>
          <p14:tracePt t="4189" x="9051925" y="1844675"/>
          <p14:tracePt t="4191" x="9051925" y="1806575"/>
          <p14:tracePt t="4192" x="9051925" y="1787525"/>
          <p14:tracePt t="4193" x="9051925" y="1768475"/>
          <p14:tracePt t="4201" x="9051925" y="1674813"/>
          <p14:tracePt t="4203" x="9051925" y="1665288"/>
          <p14:tracePt t="4218" x="9051925" y="1646238"/>
          <p14:tracePt t="4235" x="9051925" y="1627188"/>
          <p14:tracePt t="4254" x="9051925" y="1617663"/>
          <p14:tracePt t="4269" x="9032875" y="1579563"/>
          <p14:tracePt t="4284" x="9004300" y="1485900"/>
          <p14:tracePt t="4287" x="8994775" y="1457325"/>
          <p14:tracePt t="4289" x="8985250" y="1438275"/>
          <p14:tracePt t="4290" x="8985250" y="1428750"/>
          <p14:tracePt t="4292" x="8985250" y="1409700"/>
          <p14:tracePt t="4294" x="8985250" y="1390650"/>
          <p14:tracePt t="4296" x="8975725" y="1371600"/>
          <p14:tracePt t="4304" x="8966200" y="1343025"/>
          <p14:tracePt t="4305" x="8956675" y="1314450"/>
          <p14:tracePt t="4306" x="8956675" y="1304925"/>
          <p14:tracePt t="4318" x="8947150" y="1295400"/>
          <p14:tracePt t="4335" x="8947150" y="1285875"/>
          <p14:tracePt t="4432" x="8956675" y="1295400"/>
          <p14:tracePt t="4434" x="8966200" y="1323975"/>
          <p14:tracePt t="4437" x="8985250" y="1333500"/>
          <p14:tracePt t="4439" x="9004300" y="1343025"/>
          <p14:tracePt t="4441" x="9023350" y="1371600"/>
          <p14:tracePt t="4447" x="9061450" y="1409700"/>
          <p14:tracePt t="4450" x="9080500" y="1447800"/>
          <p14:tracePt t="4452" x="9090025" y="1457325"/>
          <p14:tracePt t="4453" x="9099550" y="1476375"/>
          <p14:tracePt t="4455" x="9109075" y="1485900"/>
          <p14:tracePt t="4457" x="9137650" y="1512888"/>
          <p14:tracePt t="4459" x="9145588" y="1512888"/>
          <p14:tracePt t="4465" x="9164638" y="1522413"/>
          <p14:tracePt t="4471" x="9174163" y="1531938"/>
          <p14:tracePt t="4747" x="9183688" y="1531938"/>
          <p14:tracePt t="4757" x="9193213" y="1531938"/>
          <p14:tracePt t="4769" x="9202738" y="1531938"/>
          <p14:tracePt t="4821" x="9212263" y="1531938"/>
          <p14:tracePt t="4835" x="9231313" y="1531938"/>
          <p14:tracePt t="4837" x="9240838" y="1531938"/>
          <p14:tracePt t="4851" x="9250363" y="1531938"/>
          <p14:tracePt t="4929" x="9259888" y="1531938"/>
          <p14:tracePt t="4948" x="9269413" y="1531938"/>
          <p14:tracePt t="4959" x="9278938" y="1541463"/>
          <p14:tracePt t="4971" x="9288463" y="1541463"/>
          <p14:tracePt t="4991" x="9297988" y="1541463"/>
          <p14:tracePt t="5026" x="9297988" y="1550988"/>
          <p14:tracePt t="5042" x="9307513" y="1550988"/>
          <p14:tracePt t="5630" x="9307513" y="1560513"/>
          <p14:tracePt t="5636" x="9307513" y="1570038"/>
          <p14:tracePt t="5650" x="9307513" y="1579563"/>
          <p14:tracePt t="5668" x="9297988" y="1617663"/>
          <p14:tracePt t="5671" x="9297988" y="1627188"/>
          <p14:tracePt t="5684" x="9297988" y="1636713"/>
          <p14:tracePt t="6041" x="9317038" y="1636713"/>
          <p14:tracePt t="6050" x="9336088" y="1636713"/>
          <p14:tracePt t="6051" x="9345613" y="1636713"/>
          <p14:tracePt t="6068" x="9458325" y="1636713"/>
          <p14:tracePt t="6070" x="9477375" y="1636713"/>
          <p14:tracePt t="6082" x="9515475" y="1636713"/>
          <p14:tracePt t="6100" x="9525000" y="1636713"/>
          <p14:tracePt t="6161" x="9505950" y="1636713"/>
          <p14:tracePt t="6167" x="9496425" y="1636713"/>
          <p14:tracePt t="6183" x="9458325" y="1636713"/>
          <p14:tracePt t="6184" x="9448800" y="1636713"/>
          <p14:tracePt t="6200" x="9401175" y="1636713"/>
          <p14:tracePt t="6216" x="9355138" y="1646238"/>
          <p14:tracePt t="6233" x="9317038" y="1655763"/>
          <p14:tracePt t="6249" x="9278938" y="1655763"/>
          <p14:tracePt t="6251" x="9269413" y="1674813"/>
          <p14:tracePt t="6266" x="9250363" y="1684338"/>
          <p14:tracePt t="6268" x="9240838" y="1684338"/>
          <p14:tracePt t="6283" x="9221788" y="1684338"/>
          <p14:tracePt t="6425" x="9231313" y="1693863"/>
          <p14:tracePt t="6432" x="9240838" y="1693863"/>
          <p14:tracePt t="6450" x="9269413" y="1693863"/>
          <p14:tracePt t="6466" x="9297988" y="1693863"/>
          <p14:tracePt t="6469" x="9307513" y="1693863"/>
          <p14:tracePt t="6471" x="9317038" y="1693863"/>
          <p14:tracePt t="6482" x="9345613" y="1693863"/>
          <p14:tracePt t="6499" x="9364663" y="1693863"/>
          <p14:tracePt t="6501" x="9372600" y="1693863"/>
          <p14:tracePt t="6516" x="9382125" y="1693863"/>
          <p14:tracePt t="6534" x="9420225" y="1739900"/>
          <p14:tracePt t="6537" x="9420225" y="1768475"/>
          <p14:tracePt t="6538" x="9420225" y="1787525"/>
          <p14:tracePt t="6541" x="9429750" y="1825625"/>
          <p14:tracePt t="6543" x="9439275" y="1844675"/>
          <p14:tracePt t="6545" x="9439275" y="1873250"/>
          <p14:tracePt t="6546" x="9439275" y="1882775"/>
          <p14:tracePt t="6548" x="9448800" y="1892300"/>
          <p14:tracePt t="6553" x="9458325" y="1966913"/>
          <p14:tracePt t="6555" x="9458325" y="1995488"/>
          <p14:tracePt t="6557" x="9458325" y="2014538"/>
          <p14:tracePt t="6559" x="9458325" y="2043113"/>
          <p14:tracePt t="6561" x="9477375" y="2071688"/>
          <p14:tracePt t="6562" x="9477375" y="2081213"/>
          <p14:tracePt t="6564" x="9477375" y="2100263"/>
          <p14:tracePt t="6565" x="9477375" y="2109788"/>
          <p14:tracePt t="6571" x="9486900" y="2157413"/>
          <p14:tracePt t="6583" x="9505950" y="2289175"/>
          <p14:tracePt t="6585" x="9505950" y="2336800"/>
          <p14:tracePt t="6587" x="9505950" y="2355850"/>
          <p14:tracePt t="6589" x="9505950" y="2374900"/>
          <p14:tracePt t="6590" x="9515475" y="2384425"/>
          <p14:tracePt t="6592" x="9515475" y="2401888"/>
          <p14:tracePt t="6593" x="9515475" y="2420938"/>
          <p14:tracePt t="6600" x="9525000" y="2468563"/>
          <p14:tracePt t="6601" x="9525000" y="2497138"/>
          <p14:tracePt t="6603" x="9525000" y="2535238"/>
          <p14:tracePt t="6604" x="9534525" y="2554288"/>
          <p14:tracePt t="6605" x="9534525" y="2563813"/>
          <p14:tracePt t="6606" x="9534525" y="2601913"/>
          <p14:tracePt t="6608" x="9534525" y="2628900"/>
          <p14:tracePt t="6616" x="9544050" y="2800350"/>
          <p14:tracePt t="6618" x="9544050" y="2847975"/>
          <p14:tracePt t="6619" x="9563100" y="2894013"/>
          <p14:tracePt t="6621" x="9563100" y="2913063"/>
          <p14:tracePt t="6622" x="9572625" y="2932113"/>
          <p14:tracePt t="6623" x="9572625" y="2970213"/>
          <p14:tracePt t="6624" x="9582150" y="2989263"/>
          <p14:tracePt t="6625" x="9582150" y="3008313"/>
          <p14:tracePt t="6627" x="9582150" y="3017838"/>
          <p14:tracePt t="6628" x="9591675" y="3046413"/>
          <p14:tracePt t="6629" x="9591675" y="3065463"/>
          <p14:tracePt t="6631" x="9599613" y="3092450"/>
          <p14:tracePt t="6637" x="9609138" y="3168650"/>
          <p14:tracePt t="6639" x="9609138" y="3187700"/>
          <p14:tracePt t="6641" x="9609138" y="3206750"/>
          <p14:tracePt t="6643" x="9618663" y="3225800"/>
          <p14:tracePt t="6645" x="9618663" y="3244850"/>
          <p14:tracePt t="6652" x="9628188" y="3302000"/>
          <p14:tracePt t="6665" x="9628188" y="3328988"/>
          <p14:tracePt t="6682" x="9637713" y="3348038"/>
          <p14:tracePt t="6699" x="9637713" y="3357563"/>
          <p14:tracePt t="6733" x="9637713" y="3367088"/>
          <p14:tracePt t="6734" x="9637713" y="3386138"/>
          <p14:tracePt t="6770" x="9628188" y="3386138"/>
          <p14:tracePt t="6775" x="9618663" y="3395663"/>
          <p14:tracePt t="6782" x="9599613" y="3395663"/>
          <p14:tracePt t="6799" x="9544050" y="3395663"/>
          <p14:tracePt t="6815" x="9486900" y="3395663"/>
          <p14:tracePt t="6850" x="9420225" y="3367088"/>
          <p14:tracePt t="6866" x="9382125" y="3348038"/>
          <p14:tracePt t="6868" x="9372600" y="3348038"/>
          <p14:tracePt t="6882" x="9326563" y="3319463"/>
          <p14:tracePt t="6899" x="9297988" y="3319463"/>
          <p14:tracePt t="6901" x="9297988" y="3311525"/>
          <p14:tracePt t="6915" x="9278938" y="3302000"/>
          <p14:tracePt t="6933" x="9269413" y="3302000"/>
          <p14:tracePt t="6949" x="9250363" y="3292475"/>
          <p14:tracePt t="6966" x="9231313" y="3282950"/>
          <p14:tracePt t="6967" x="9231313" y="3273425"/>
          <p14:tracePt t="6982" x="9202738" y="3244850"/>
          <p14:tracePt t="6984" x="9202738" y="3235325"/>
          <p14:tracePt t="7000" x="9164638" y="3187700"/>
          <p14:tracePt t="7001" x="9164638" y="3178175"/>
          <p14:tracePt t="7003" x="9164638" y="3168650"/>
          <p14:tracePt t="7004" x="9155113" y="3168650"/>
          <p14:tracePt t="7015" x="9137650" y="3149600"/>
          <p14:tracePt t="7032" x="9099550" y="3111500"/>
          <p14:tracePt t="7049" x="9090025" y="3092450"/>
          <p14:tracePt t="7083" x="9080500" y="3074988"/>
          <p14:tracePt t="7101" x="9070975" y="3074988"/>
          <p14:tracePt t="7103" x="9070975" y="3065463"/>
          <p14:tracePt t="7271" x="9080500" y="3065463"/>
          <p14:tracePt t="7290" x="9090025" y="3065463"/>
          <p14:tracePt t="7316" x="9109075" y="3065463"/>
          <p14:tracePt t="7334" x="9128125" y="3065463"/>
          <p14:tracePt t="7336" x="9137650" y="3065463"/>
          <p14:tracePt t="7338" x="9145588" y="3065463"/>
          <p14:tracePt t="7366" x="9155113" y="3065463"/>
          <p14:tracePt t="7455" x="9164638" y="3065463"/>
          <p14:tracePt t="7460" x="9174163" y="3065463"/>
          <p14:tracePt t="7463" x="9193213" y="3065463"/>
          <p14:tracePt t="7470" x="9231313" y="3065463"/>
          <p14:tracePt t="7483" x="9269413" y="3065463"/>
          <p14:tracePt t="7485" x="9278938" y="3065463"/>
          <p14:tracePt t="7487" x="9288463" y="3065463"/>
          <p14:tracePt t="7517" x="9326563" y="3065463"/>
          <p14:tracePt t="7707" x="9336088" y="3065463"/>
          <p14:tracePt t="7725" x="9345613" y="3074988"/>
          <p14:tracePt t="7749" x="9372600" y="3092450"/>
          <p14:tracePt t="7751" x="9372600" y="3101975"/>
          <p14:tracePt t="7752" x="9382125" y="3111500"/>
          <p14:tracePt t="7764" x="9401175" y="3130550"/>
          <p14:tracePt t="7781" x="9439275" y="3178175"/>
          <p14:tracePt t="7798" x="9448800" y="3178175"/>
          <p14:tracePt t="7815" x="9448800" y="3187700"/>
          <p14:tracePt t="7906" x="9458325" y="3187700"/>
          <p14:tracePt t="7915" x="9477375" y="3168650"/>
          <p14:tracePt t="7916" x="9486900" y="3168650"/>
          <p14:tracePt t="7931" x="9534525" y="3149600"/>
          <p14:tracePt t="7948" x="9582150" y="3130550"/>
          <p14:tracePt t="7964" x="9591675" y="3121025"/>
          <p14:tracePt t="8870" x="9582150" y="3121025"/>
          <p14:tracePt t="8876" x="9572625" y="3130550"/>
          <p14:tracePt t="8883" x="9563100" y="3130550"/>
          <p14:tracePt t="8898" x="9544050" y="3130550"/>
          <p14:tracePt t="8914" x="9515475" y="3130550"/>
          <p14:tracePt t="8915" x="9505950" y="3130550"/>
          <p14:tracePt t="8931" x="9477375" y="3140075"/>
          <p14:tracePt t="8948" x="9448800" y="3140075"/>
          <p14:tracePt t="8965" x="9420225" y="3149600"/>
          <p14:tracePt t="8981" x="9401175" y="3149600"/>
          <p14:tracePt t="8983" x="9391650" y="3149600"/>
          <p14:tracePt t="9015" x="9382125" y="3159125"/>
          <p14:tracePt t="9048" x="9372600" y="3159125"/>
          <p14:tracePt t="9065" x="9364663" y="3159125"/>
          <p14:tracePt t="9081" x="9345613" y="3159125"/>
          <p14:tracePt t="9172" x="9355138" y="3159125"/>
          <p14:tracePt t="9467" x="9355138" y="3168650"/>
          <p14:tracePt t="9473" x="9355138" y="3178175"/>
          <p14:tracePt t="9481" x="9364663" y="3178175"/>
          <p14:tracePt t="9483" x="9364663" y="3187700"/>
          <p14:tracePt t="9498" x="9364663" y="3206750"/>
          <p14:tracePt t="9500" x="9364663" y="3216275"/>
          <p14:tracePt t="9513" x="9364663" y="3225800"/>
          <p14:tracePt t="9531" x="9364663" y="3235325"/>
          <p14:tracePt t="9547" x="9364663" y="3254375"/>
          <p14:tracePt t="9564" x="9364663" y="3263900"/>
          <p14:tracePt t="9566" x="9364663" y="3273425"/>
          <p14:tracePt t="9581" x="9364663" y="3292475"/>
          <p14:tracePt t="9583" x="9364663" y="3302000"/>
          <p14:tracePt t="9598" x="9364663" y="3386138"/>
          <p14:tracePt t="9600" x="9364663" y="3395663"/>
          <p14:tracePt t="9615" x="9364663" y="3500438"/>
          <p14:tracePt t="9617" x="9364663" y="3519488"/>
          <p14:tracePt t="9619" x="9364663" y="3538538"/>
          <p14:tracePt t="9620" x="9364663" y="3546475"/>
          <p14:tracePt t="9621" x="9364663" y="3556000"/>
          <p14:tracePt t="9630" x="9364663" y="3632200"/>
          <p14:tracePt t="9632" x="9364663" y="3641725"/>
          <p14:tracePt t="9634" x="9364663" y="3660775"/>
          <p14:tracePt t="9636" x="9364663" y="3670300"/>
          <p14:tracePt t="9638" x="9372600" y="3689350"/>
          <p14:tracePt t="9646" x="9382125" y="3746500"/>
          <p14:tracePt t="9649" x="9391650" y="3765550"/>
          <p14:tracePt t="9650" x="9391650" y="3783013"/>
          <p14:tracePt t="9652" x="9391650" y="3802063"/>
          <p14:tracePt t="9654" x="9401175" y="3821113"/>
          <p14:tracePt t="9655" x="9401175" y="3830638"/>
          <p14:tracePt t="9657" x="9401175" y="3840163"/>
          <p14:tracePt t="9663" x="9420225" y="3887788"/>
          <p14:tracePt t="9665" x="9429750" y="3906838"/>
          <p14:tracePt t="9680" x="9477375" y="3992563"/>
          <p14:tracePt t="9681" x="9496425" y="4000500"/>
          <p14:tracePt t="9697" x="9656763" y="4010025"/>
          <p14:tracePt t="9699" x="9685338" y="4010025"/>
          <p14:tracePt t="9701" x="9713913" y="4010025"/>
          <p14:tracePt t="9703" x="9752013" y="4000500"/>
          <p14:tracePt t="9704" x="9771063" y="4000500"/>
          <p14:tracePt t="9705" x="9799638" y="3992563"/>
          <p14:tracePt t="9707" x="9818688" y="3992563"/>
          <p14:tracePt t="9708" x="9845675" y="3973513"/>
          <p14:tracePt t="9714" x="9921875" y="3963988"/>
          <p14:tracePt t="9715" x="9950450" y="3954463"/>
          <p14:tracePt t="9717" x="9969500" y="3944938"/>
          <p14:tracePt t="9719" x="9998075" y="3935413"/>
          <p14:tracePt t="9720" x="10007600" y="3935413"/>
          <p14:tracePt t="9731" x="10129838" y="3887788"/>
          <p14:tracePt t="9733" x="10158413" y="3878263"/>
          <p14:tracePt t="9734" x="10177463" y="3868738"/>
          <p14:tracePt t="9736" x="10177463" y="3859213"/>
          <p14:tracePt t="9737" x="10196513" y="3849688"/>
          <p14:tracePt t="9739" x="10206038" y="3849688"/>
          <p14:tracePt t="9740" x="10215563" y="3849688"/>
          <p14:tracePt t="9741" x="10215563" y="3840163"/>
          <p14:tracePt t="9742" x="10225088" y="3830638"/>
          <p14:tracePt t="9743" x="10234613" y="3830638"/>
          <p14:tracePt t="9745" x="10253663" y="3811588"/>
          <p14:tracePt t="9746" x="10263188" y="3802063"/>
          <p14:tracePt t="9748" x="10280650" y="3802063"/>
          <p14:tracePt t="9749" x="10290175" y="3783013"/>
          <p14:tracePt t="9751" x="10299700" y="3756025"/>
          <p14:tracePt t="9752" x="10328275" y="3746500"/>
          <p14:tracePt t="9758" x="10366375" y="3708400"/>
          <p14:tracePt t="9759" x="10375900" y="3698875"/>
          <p14:tracePt t="9761" x="10394950" y="3689350"/>
          <p14:tracePt t="9762" x="10394950" y="3679825"/>
          <p14:tracePt t="9764" x="10394950" y="3670300"/>
          <p14:tracePt t="9765" x="10404475" y="3660775"/>
          <p14:tracePt t="9767" x="10423525" y="3660775"/>
          <p14:tracePt t="9768" x="10423525" y="3651250"/>
          <p14:tracePt t="9775" x="10461625" y="3641725"/>
          <p14:tracePt t="9777" x="10471150" y="3632200"/>
          <p14:tracePt t="9782" x="10480675" y="3622675"/>
          <p14:tracePt t="9796" x="10526713" y="3584575"/>
          <p14:tracePt t="9798" x="10536238" y="3584575"/>
          <p14:tracePt t="9800" x="10545763" y="3575050"/>
          <p14:tracePt t="9814" x="10583863" y="3546475"/>
          <p14:tracePt t="9830" x="10612438" y="3519488"/>
          <p14:tracePt t="9831" x="10612438" y="3509963"/>
          <p14:tracePt t="9846" x="10631488" y="3500438"/>
          <p14:tracePt t="9847" x="10641013" y="3490913"/>
          <p14:tracePt t="9863" x="10650538" y="3462338"/>
          <p14:tracePt t="9880" x="10650538" y="3452813"/>
          <p14:tracePt t="9898" x="10650538" y="3443288"/>
          <p14:tracePt t="9932" x="10641013" y="3433763"/>
          <p14:tracePt t="9947" x="10631488" y="3424238"/>
          <p14:tracePt t="9951" x="10621963" y="3405188"/>
          <p14:tracePt t="9964" x="10602913" y="3386138"/>
          <p14:tracePt t="9966" x="10593388" y="3367088"/>
          <p14:tracePt t="9968" x="10583863" y="3367088"/>
          <p14:tracePt t="9980" x="10536238" y="3244850"/>
          <p14:tracePt t="9996" x="10490200" y="3121025"/>
          <p14:tracePt t="9998" x="10480675" y="3111500"/>
          <p14:tracePt t="10013" x="10471150" y="3092450"/>
          <p14:tracePt t="10030" x="10461625" y="3084513"/>
          <p14:tracePt t="10046" x="10461625" y="3074988"/>
          <p14:tracePt t="10049" x="10452100" y="3065463"/>
          <p14:tracePt t="10063" x="10433050" y="2979738"/>
          <p14:tracePt t="10065" x="10423525" y="2970213"/>
          <p14:tracePt t="10067" x="10423525" y="2941638"/>
          <p14:tracePt t="10069" x="10414000" y="2922588"/>
          <p14:tracePt t="10071" x="10414000" y="2913063"/>
          <p14:tracePt t="10073" x="10404475" y="2894013"/>
          <p14:tracePt t="10074" x="10404475" y="2884488"/>
          <p14:tracePt t="10079" x="10375900" y="2838450"/>
          <p14:tracePt t="10081" x="10375900" y="2819400"/>
          <p14:tracePt t="10083" x="10366375" y="2800350"/>
          <p14:tracePt t="10084" x="10347325" y="2762250"/>
          <p14:tracePt t="10085" x="10347325" y="2752725"/>
          <p14:tracePt t="10087" x="10337800" y="2733675"/>
          <p14:tracePt t="10088" x="10328275" y="2733675"/>
          <p14:tracePt t="10089" x="10318750" y="2724150"/>
          <p14:tracePt t="10091" x="10309225" y="2705100"/>
          <p14:tracePt t="10092" x="10299700" y="2695575"/>
          <p14:tracePt t="10094" x="10280650" y="2667000"/>
          <p14:tracePt t="10101" x="10234613" y="2611438"/>
          <p14:tracePt t="10113" x="10186988" y="2563813"/>
          <p14:tracePt t="10115" x="10177463" y="2554288"/>
          <p14:tracePt t="10129" x="10110788" y="2478088"/>
          <p14:tracePt t="10131" x="10101263" y="2459038"/>
          <p14:tracePt t="10132" x="10091738" y="2449513"/>
          <p14:tracePt t="10134" x="10072688" y="2430463"/>
          <p14:tracePt t="10135" x="10063163" y="2420938"/>
          <p14:tracePt t="10137" x="10045700" y="2401888"/>
          <p14:tracePt t="10138" x="10036175" y="2393950"/>
          <p14:tracePt t="10139" x="10026650" y="2374900"/>
          <p14:tracePt t="10141" x="10017125" y="2365375"/>
          <p14:tracePt t="10142" x="9998075" y="2346325"/>
          <p14:tracePt t="10144" x="9988550" y="2336800"/>
          <p14:tracePt t="10151" x="9940925" y="2298700"/>
          <p14:tracePt t="10153" x="9921875" y="2289175"/>
          <p14:tracePt t="10163" x="9855200" y="2251075"/>
          <p14:tracePt t="10165" x="9836150" y="2222500"/>
          <p14:tracePt t="10166" x="9826625" y="2222500"/>
          <p14:tracePt t="10167" x="9809163" y="2212975"/>
          <p14:tracePt t="10179" x="9723438" y="2157413"/>
          <p14:tracePt t="10181" x="9713913" y="2147888"/>
          <p14:tracePt t="10182" x="9704388" y="2138363"/>
          <p14:tracePt t="10184" x="9685338" y="2119313"/>
          <p14:tracePt t="10196" x="9599613" y="2062163"/>
          <p14:tracePt t="10198" x="9572625" y="2043113"/>
          <p14:tracePt t="10200" x="9553575" y="2014538"/>
          <p14:tracePt t="10213" x="9505950" y="1976438"/>
          <p14:tracePt t="10214" x="9496425" y="1966913"/>
          <p14:tracePt t="10230" x="9458325" y="1939925"/>
          <p14:tracePt t="10232" x="9448800" y="1930400"/>
          <p14:tracePt t="10246" x="9420225" y="1911350"/>
          <p14:tracePt t="10248" x="9410700" y="1901825"/>
          <p14:tracePt t="10263" x="9372600" y="1882775"/>
          <p14:tracePt t="10279" x="9355138" y="1863725"/>
          <p14:tracePt t="10296" x="9345613" y="1854200"/>
          <p14:tracePt t="10313" x="9345613" y="1844675"/>
          <p14:tracePt t="10329" x="9345613" y="1835150"/>
          <p14:tracePt t="10392" x="9355138" y="1835150"/>
          <p14:tracePt t="10398" x="9391650" y="1825625"/>
          <p14:tracePt t="10399" x="9401175" y="1825625"/>
          <p14:tracePt t="10401" x="9420225" y="1825625"/>
          <p14:tracePt t="10403" x="9439275" y="1825625"/>
          <p14:tracePt t="10414" x="9534525" y="1844675"/>
          <p14:tracePt t="10430" x="9656763" y="1854200"/>
          <p14:tracePt t="10431" x="9666288" y="1863725"/>
          <p14:tracePt t="10432" x="9675813" y="1863725"/>
          <p14:tracePt t="10446" x="9732963" y="1873250"/>
          <p14:tracePt t="10463" x="9771063" y="1882775"/>
          <p14:tracePt t="10521" x="9761538" y="1882775"/>
          <p14:tracePt t="10524" x="9732963" y="1882775"/>
          <p14:tracePt t="10528" x="9694863" y="1882775"/>
          <p14:tracePt t="10530" x="9637713" y="1873250"/>
          <p14:tracePt t="10532" x="9591675" y="1873250"/>
          <p14:tracePt t="10535" x="9525000" y="1863725"/>
          <p14:tracePt t="10537" x="9496425" y="1863725"/>
          <p14:tracePt t="10539" x="9448800" y="1844675"/>
          <p14:tracePt t="10541" x="9401175" y="1835150"/>
          <p14:tracePt t="10544" x="9355138" y="1835150"/>
          <p14:tracePt t="10546" x="9326563" y="1835150"/>
          <p14:tracePt t="10549" x="9278938" y="1825625"/>
          <p14:tracePt t="10552" x="9240838" y="1825625"/>
          <p14:tracePt t="10555" x="9212263" y="1825625"/>
          <p14:tracePt t="10557" x="9202738" y="1825625"/>
          <p14:tracePt t="10561" x="9183688" y="1825625"/>
          <p14:tracePt t="10563" x="9174163" y="1825625"/>
          <p14:tracePt t="10603" x="9221788" y="1825625"/>
          <p14:tracePt t="10607" x="9269413" y="1825625"/>
          <p14:tracePt t="10611" x="9336088" y="1825625"/>
          <p14:tracePt t="10614" x="9382125" y="1825625"/>
          <p14:tracePt t="10618" x="9486900" y="1825625"/>
          <p14:tracePt t="10620" x="9534525" y="1825625"/>
          <p14:tracePt t="10622" x="9599613" y="1825625"/>
          <p14:tracePt t="10624" x="9628188" y="1825625"/>
          <p14:tracePt t="10626" x="9656763" y="1825625"/>
          <p14:tracePt t="10629" x="9704388" y="1825625"/>
          <p14:tracePt t="10631" x="9732963" y="1825625"/>
          <p14:tracePt t="10633" x="9771063" y="1825625"/>
          <p14:tracePt t="10634" x="9790113" y="1825625"/>
          <p14:tracePt t="10635" x="9818688" y="1825625"/>
          <p14:tracePt t="10637" x="9836150" y="1825625"/>
          <p14:tracePt t="10639" x="9883775" y="1825625"/>
          <p14:tracePt t="10640" x="9912350" y="1825625"/>
          <p14:tracePt t="10642" x="9940925" y="1825625"/>
          <p14:tracePt t="10644" x="9959975" y="1825625"/>
          <p14:tracePt t="10646" x="10017125" y="1825625"/>
          <p14:tracePt t="10648" x="10036175" y="1835150"/>
          <p14:tracePt t="10650" x="10072688" y="1835150"/>
          <p14:tracePt t="10652" x="10101263" y="1835150"/>
          <p14:tracePt t="10654" x="10120313" y="1835150"/>
          <p14:tracePt t="10656" x="10139363" y="1835150"/>
          <p14:tracePt t="10658" x="10177463" y="1835150"/>
          <p14:tracePt t="10661" x="10206038" y="1835150"/>
          <p14:tracePt t="10664" x="10215563" y="1835150"/>
          <p14:tracePt t="10665" x="10225088" y="1835150"/>
          <p14:tracePt t="10667" x="10234613" y="1835150"/>
          <p14:tracePt t="10699" x="10206038" y="1835150"/>
          <p14:tracePt t="10701" x="10177463" y="1835150"/>
          <p14:tracePt t="10702" x="10167938" y="1835150"/>
          <p14:tracePt t="10713" x="9931400" y="1806575"/>
          <p14:tracePt t="10715" x="9883775" y="1787525"/>
          <p14:tracePt t="10716" x="9874250" y="1778000"/>
          <p14:tracePt t="10718" x="9836150" y="1778000"/>
          <p14:tracePt t="10719" x="9818688" y="1778000"/>
          <p14:tracePt t="10730" x="9666288" y="1758950"/>
          <p14:tracePt t="10732" x="9637713" y="1758950"/>
          <p14:tracePt t="10733" x="9628188" y="1758950"/>
          <p14:tracePt t="10734" x="9609138" y="1758950"/>
          <p14:tracePt t="10736" x="9599613" y="1758950"/>
          <p14:tracePt t="10737" x="9591675" y="1758950"/>
          <p14:tracePt t="10746" x="9572625" y="1758950"/>
          <p14:tracePt t="10779" x="9628188" y="1835150"/>
          <p14:tracePt t="10796" x="9742488" y="1930400"/>
          <p14:tracePt t="10798" x="9752013" y="1939925"/>
          <p14:tracePt t="10800" x="9771063" y="1947863"/>
          <p14:tracePt t="10802" x="9771063" y="1957388"/>
          <p14:tracePt t="10812" x="9826625" y="1985963"/>
          <p14:tracePt t="10814" x="9836150" y="1985963"/>
          <p14:tracePt t="10816" x="9836150" y="1995488"/>
          <p14:tracePt t="10829" x="9874250" y="2014538"/>
          <p14:tracePt t="10845" x="9883775" y="2014538"/>
          <p14:tracePt t="10914" x="9874250" y="2033588"/>
          <p14:tracePt t="10917" x="9864725" y="2052638"/>
          <p14:tracePt t="10918" x="9855200" y="2052638"/>
          <p14:tracePt t="10930" x="9826625" y="2071688"/>
          <p14:tracePt t="10947" x="9771063" y="2157413"/>
          <p14:tracePt t="10964" x="9723438" y="2289175"/>
          <p14:tracePt t="10967" x="9713913" y="2308225"/>
          <p14:tracePt t="10970" x="9713913" y="2336800"/>
          <p14:tracePt t="10973" x="9713913" y="2365375"/>
          <p14:tracePt t="10975" x="9713913" y="2374900"/>
          <p14:tracePt t="10978" x="9713913" y="2393950"/>
          <p14:tracePt t="10981" x="9713913" y="2411413"/>
          <p14:tracePt t="10983" x="9713913" y="2439988"/>
          <p14:tracePt t="10986" x="9713913" y="2468563"/>
          <p14:tracePt t="10989" x="9713913" y="2487613"/>
          <p14:tracePt t="10991" x="9713913" y="2506663"/>
          <p14:tracePt t="10994" x="9713913" y="2516188"/>
          <p14:tracePt t="10997" x="9713913" y="2525713"/>
          <p14:tracePt t="10999" x="9723438" y="2544763"/>
          <p14:tracePt t="11002" x="9732963" y="2573338"/>
          <p14:tracePt t="11006" x="9732963" y="2592388"/>
          <p14:tracePt t="11008" x="9732963" y="2601913"/>
          <p14:tracePt t="11011" x="9742488" y="2620963"/>
          <p14:tracePt t="11013" x="9742488" y="2638425"/>
          <p14:tracePt t="11022" x="9752013" y="2686050"/>
          <p14:tracePt t="11030" x="9752013" y="2714625"/>
          <p14:tracePt t="11032" x="9752013" y="2724150"/>
          <p14:tracePt t="11035" x="9752013" y="2743200"/>
          <p14:tracePt t="11047" x="9761538" y="2771775"/>
          <p14:tracePt t="11063" x="9761538" y="2819400"/>
          <p14:tracePt t="11081" x="9780588" y="2884488"/>
          <p14:tracePt t="11085" x="9780588" y="2903538"/>
          <p14:tracePt t="11087" x="9790113" y="2913063"/>
          <p14:tracePt t="11089" x="9790113" y="2932113"/>
          <p14:tracePt t="11097" x="9799638" y="2960688"/>
          <p14:tracePt t="11100" x="9799638" y="2970213"/>
          <p14:tracePt t="11102" x="9799638" y="2979738"/>
          <p14:tracePt t="11113" x="9809163" y="3008313"/>
          <p14:tracePt t="11115" x="9809163" y="3017838"/>
          <p14:tracePt t="11130" x="9809163" y="3027363"/>
          <p14:tracePt t="11148" x="9790113" y="3027363"/>
          <p14:tracePt t="11150" x="9771063" y="3027363"/>
          <p14:tracePt t="11153" x="9742488" y="3027363"/>
          <p14:tracePt t="11156" x="9723438" y="3027363"/>
          <p14:tracePt t="11164" x="9628188" y="3027363"/>
          <p14:tracePt t="11167" x="9563100" y="3017838"/>
          <p14:tracePt t="11170" x="9505950" y="2989263"/>
          <p14:tracePt t="11173" x="9420225" y="2970213"/>
          <p14:tracePt t="11176" x="9345613" y="2941638"/>
          <p14:tracePt t="11179" x="9240838" y="2913063"/>
          <p14:tracePt t="11182" x="9193213" y="2894013"/>
          <p14:tracePt t="11186" x="9128125" y="2894013"/>
          <p14:tracePt t="11188" x="9061450" y="2884488"/>
          <p14:tracePt t="11192" x="8985250" y="2884488"/>
          <p14:tracePt t="11196" x="8928100" y="2874963"/>
          <p14:tracePt t="11198" x="8882063" y="2865438"/>
          <p14:tracePt t="11201" x="8834438" y="2865438"/>
          <p14:tracePt t="11203" x="8805863" y="2857500"/>
          <p14:tracePt t="11205" x="8786813" y="2857500"/>
          <p14:tracePt t="11207" x="8777288" y="2857500"/>
          <p14:tracePt t="11210" x="8758238" y="2857500"/>
          <p14:tracePt t="11231" x="8739188" y="2781300"/>
          <p14:tracePt t="11234" x="8739188" y="2733675"/>
          <p14:tracePt t="11236" x="8739188" y="2705100"/>
          <p14:tracePt t="11238" x="8748713" y="2657475"/>
          <p14:tracePt t="11240" x="8748713" y="2611438"/>
          <p14:tracePt t="11242" x="8767763" y="2582863"/>
          <p14:tracePt t="11244" x="8767763" y="2573338"/>
          <p14:tracePt t="11249" x="8796338" y="2420938"/>
          <p14:tracePt t="11253" x="8824913" y="2289175"/>
          <p14:tracePt t="11255" x="8843963" y="2232025"/>
          <p14:tracePt t="11258" x="8863013" y="2119313"/>
          <p14:tracePt t="11261" x="8863013" y="2052638"/>
          <p14:tracePt t="11264" x="8901113" y="1901825"/>
          <p14:tracePt t="11269" x="8910638" y="1768475"/>
          <p14:tracePt t="11273" x="8928100" y="1627188"/>
          <p14:tracePt t="11276" x="8928100" y="1512888"/>
          <p14:tracePt t="11277" x="8937625" y="1493838"/>
          <p14:tracePt t="11279" x="8937625" y="1428750"/>
          <p14:tracePt t="11281" x="8937625" y="1409700"/>
          <p14:tracePt t="11283" x="8937625" y="1362075"/>
          <p14:tracePt t="11284" x="8937625" y="1304925"/>
          <p14:tracePt t="11286" x="8937625" y="1285875"/>
          <p14:tracePt t="11288" x="8937625" y="1220788"/>
          <p14:tracePt t="11293" x="8937625" y="1096963"/>
          <p14:tracePt t="11295" x="8937625" y="1039813"/>
          <p14:tracePt t="11297" x="8937625" y="984250"/>
          <p14:tracePt t="11298" x="8937625" y="974725"/>
          <p14:tracePt t="11301" x="8937625" y="936625"/>
          <p14:tracePt t="11303" x="8937625" y="908050"/>
          <p14:tracePt t="11305" x="8937625" y="898525"/>
          <p14:tracePt t="11307" x="8937625" y="879475"/>
          <p14:tracePt t="11309" x="8937625" y="869950"/>
          <p14:tracePt t="11314" x="8928100" y="822325"/>
          <p14:tracePt t="11316" x="8918575" y="803275"/>
          <p14:tracePt t="11318" x="8901113" y="785813"/>
          <p14:tracePt t="11319" x="8901113" y="766763"/>
          <p14:tracePt t="11321" x="8891588" y="766763"/>
          <p14:tracePt t="11322" x="8882063" y="738188"/>
          <p14:tracePt t="11330" x="8843963" y="709613"/>
          <p14:tracePt t="11331" x="8843963" y="700088"/>
          <p14:tracePt t="11333" x="8834438" y="690563"/>
          <p14:tracePt t="11346" x="8758238" y="652463"/>
          <p14:tracePt t="11347" x="8748713" y="652463"/>
          <p14:tracePt t="11349" x="8739188" y="652463"/>
          <p14:tracePt t="11363" x="8674100" y="633413"/>
          <p14:tracePt t="11365" x="8664575" y="633413"/>
          <p14:tracePt t="11367" x="8655050" y="633413"/>
          <p14:tracePt t="11396" x="8502650" y="633413"/>
          <p14:tracePt t="11413" x="8380413" y="604838"/>
          <p14:tracePt t="11415" x="8351838" y="595313"/>
          <p14:tracePt t="11417" x="8342313" y="595313"/>
          <p14:tracePt t="11429" x="8294688" y="576263"/>
          <p14:tracePt t="11503" x="8285163" y="576263"/>
          <p14:tracePt t="11512" x="8275638" y="576263"/>
          <p14:tracePt t="11514" x="8266113" y="576263"/>
          <p14:tracePt t="11531" x="8247063" y="604838"/>
          <p14:tracePt t="11533" x="8247063" y="614363"/>
          <p14:tracePt t="11538" x="8229600" y="633413"/>
          <p14:tracePt t="11544" x="8220075" y="671513"/>
          <p14:tracePt t="11547" x="8201025" y="681038"/>
          <p14:tracePt t="11549" x="8191500" y="709613"/>
          <p14:tracePt t="11554" x="8172450" y="747713"/>
          <p14:tracePt t="11556" x="8162925" y="757238"/>
          <p14:tracePt t="11559" x="8153400" y="766763"/>
          <p14:tracePt t="11567" x="8153400" y="803275"/>
          <p14:tracePt t="11570" x="8143875" y="822325"/>
          <p14:tracePt t="11572" x="8143875" y="831850"/>
          <p14:tracePt t="11574" x="8134350" y="841375"/>
          <p14:tracePt t="11580" x="8124825" y="898525"/>
          <p14:tracePt t="11582" x="8124825" y="936625"/>
          <p14:tracePt t="11584" x="8124825" y="955675"/>
          <p14:tracePt t="11586" x="8124825" y="974725"/>
          <p14:tracePt t="11588" x="8124825" y="984250"/>
          <p14:tracePt t="11596" x="8124825" y="1022350"/>
          <p14:tracePt t="11598" x="8124825" y="1039813"/>
          <p14:tracePt t="11601" x="8124825" y="1077913"/>
          <p14:tracePt t="11604" x="8134350" y="1154113"/>
          <p14:tracePt t="11607" x="8134350" y="1182688"/>
          <p14:tracePt t="11609" x="8143875" y="1230313"/>
          <p14:tracePt t="11611" x="8143875" y="1266825"/>
          <p14:tracePt t="11614" x="8143875" y="1352550"/>
          <p14:tracePt t="11615" x="8143875" y="1371600"/>
          <p14:tracePt t="11617" x="8143875" y="1400175"/>
          <p14:tracePt t="11619" x="8143875" y="1419225"/>
          <p14:tracePt t="11620" x="8153400" y="1447800"/>
          <p14:tracePt t="11627" x="8172450" y="1485900"/>
          <p14:tracePt t="11630" x="8181975" y="1503363"/>
          <p14:tracePt t="11632" x="8181975" y="1541463"/>
          <p14:tracePt t="11634" x="8181975" y="1560513"/>
          <p14:tracePt t="11636" x="8191500" y="1589088"/>
          <p14:tracePt t="11638" x="8191500" y="1627188"/>
          <p14:tracePt t="11640" x="8191500" y="1665288"/>
          <p14:tracePt t="11642" x="8191500" y="1693863"/>
          <p14:tracePt t="11643" x="8191500" y="1712913"/>
          <p14:tracePt t="11649" x="8191500" y="1739900"/>
          <p14:tracePt t="11651" x="8201025" y="1749425"/>
          <p14:tracePt t="11652" x="8201025" y="1768475"/>
          <p14:tracePt t="11654" x="8201025" y="1778000"/>
          <p14:tracePt t="11655" x="8201025" y="1787525"/>
          <p14:tracePt t="11662" x="8210550" y="1882775"/>
          <p14:tracePt t="11664" x="8210550" y="1920875"/>
          <p14:tracePt t="11665" x="8210550" y="1957388"/>
          <p14:tracePt t="11667" x="8210550" y="1976438"/>
          <p14:tracePt t="11669" x="8210550" y="2005013"/>
          <p14:tracePt t="11670" x="8210550" y="2024063"/>
          <p14:tracePt t="11671" x="8210550" y="2043113"/>
          <p14:tracePt t="11673" x="8210550" y="2071688"/>
          <p14:tracePt t="11675" x="8220075" y="2100263"/>
          <p14:tracePt t="11677" x="8220075" y="2109788"/>
          <p14:tracePt t="11680" x="8220075" y="2166938"/>
          <p14:tracePt t="11683" x="8220075" y="2203450"/>
          <p14:tracePt t="11685" x="8229600" y="2251075"/>
          <p14:tracePt t="11687" x="8229600" y="2279650"/>
          <p14:tracePt t="11689" x="8239125" y="2327275"/>
          <p14:tracePt t="11691" x="8239125" y="2365375"/>
          <p14:tracePt t="11693" x="8239125" y="2411413"/>
          <p14:tracePt t="11695" x="8247063" y="2439988"/>
          <p14:tracePt t="11697" x="8247063" y="2478088"/>
          <p14:tracePt t="11699" x="8247063" y="2497138"/>
          <p14:tracePt t="11700" x="8247063" y="2506663"/>
          <p14:tracePt t="11701" x="8247063" y="2525713"/>
          <p14:tracePt t="11706" x="8256588" y="2573338"/>
          <p14:tracePt t="11708" x="8256588" y="2592388"/>
          <p14:tracePt t="11709" x="8256588" y="2611438"/>
          <p14:tracePt t="11711" x="8256588" y="2620963"/>
          <p14:tracePt t="11713" x="8256588" y="2638425"/>
          <p14:tracePt t="11718" x="8256588" y="2676525"/>
          <p14:tracePt t="11729" x="8256588" y="2733675"/>
          <p14:tracePt t="11731" x="8256588" y="2752725"/>
          <p14:tracePt t="11745" x="8256588" y="2790825"/>
          <p14:tracePt t="11761" x="8266113" y="2819400"/>
          <p14:tracePt t="11779" x="8266113" y="2828925"/>
          <p14:tracePt t="11859" x="8266113" y="2838450"/>
          <p14:tracePt t="11865" x="8266113" y="2847975"/>
          <p14:tracePt t="11896" x="8342313" y="3017838"/>
          <p14:tracePt t="11898" x="8342313" y="3027363"/>
          <p14:tracePt t="11901" x="8342313" y="3046413"/>
          <p14:tracePt t="11904" x="8351838" y="3065463"/>
          <p14:tracePt t="11911" x="8351838" y="3092450"/>
          <p14:tracePt t="11913" x="8351838" y="3111500"/>
          <p14:tracePt t="11915" x="8361363" y="3121025"/>
          <p14:tracePt t="11918" x="8361363" y="3130550"/>
          <p14:tracePt t="11929" x="8380413" y="3197225"/>
          <p14:tracePt t="11945" x="8408988" y="3282950"/>
          <p14:tracePt t="11947" x="8418513" y="3292475"/>
          <p14:tracePt t="11948" x="8428038" y="3311525"/>
          <p14:tracePt t="11963" x="8456613" y="3405188"/>
          <p14:tracePt t="11965" x="8456613" y="3414713"/>
          <p14:tracePt t="11967" x="8456613" y="3424238"/>
          <p14:tracePt t="11968" x="8456613" y="3433763"/>
          <p14:tracePt t="11977" x="8466138" y="3481388"/>
          <p14:tracePt t="12032" x="8474075" y="3481388"/>
          <p14:tracePt t="12103" x="8483600" y="3481388"/>
          <p14:tracePt t="12108" x="8502650" y="3481388"/>
          <p14:tracePt t="12112" x="8521700" y="3443288"/>
          <p14:tracePt t="12115" x="8540750" y="3414713"/>
          <p14:tracePt t="12120" x="8569325" y="3376613"/>
          <p14:tracePt t="12124" x="8597900" y="3319463"/>
          <p14:tracePt t="12128" x="8636000" y="3216275"/>
          <p14:tracePt t="12131" x="8664575" y="3130550"/>
          <p14:tracePt t="12133" x="8674100" y="3074988"/>
          <p14:tracePt t="12139" x="8693150" y="2932113"/>
          <p14:tracePt t="12144" x="8720138" y="2743200"/>
          <p14:tracePt t="12146" x="8729663" y="2667000"/>
          <p14:tracePt t="12148" x="8739188" y="2611438"/>
          <p14:tracePt t="12152" x="8758238" y="2478088"/>
          <p14:tracePt t="12156" x="8777288" y="2327275"/>
          <p14:tracePt t="12159" x="8805863" y="2232025"/>
          <p14:tracePt t="12161" x="8805863" y="2157413"/>
          <p14:tracePt t="12164" x="8815388" y="2071688"/>
          <p14:tracePt t="12167" x="8834438" y="2014538"/>
          <p14:tracePt t="12170" x="8843963" y="1930400"/>
          <p14:tracePt t="12173" x="8863013" y="1835150"/>
          <p14:tracePt t="12176" x="8872538" y="1730375"/>
          <p14:tracePt t="12178" x="8872538" y="1665288"/>
          <p14:tracePt t="12181" x="8872538" y="1560513"/>
          <p14:tracePt t="12184" x="8872538" y="1476375"/>
          <p14:tracePt t="12187" x="8872538" y="1381125"/>
          <p14:tracePt t="12193" x="8843963" y="1230313"/>
          <p14:tracePt t="12198" x="8824913" y="1163638"/>
          <p14:tracePt t="12202" x="8786813" y="1022350"/>
          <p14:tracePt t="12206" x="8758238" y="955675"/>
          <p14:tracePt t="12210" x="8748713" y="927100"/>
          <p14:tracePt t="12213" x="8729663" y="908050"/>
          <p14:tracePt t="12216" x="8720138" y="908050"/>
          <p14:tracePt t="12220" x="8710613" y="898525"/>
          <p14:tracePt t="12223" x="8701088" y="879475"/>
          <p14:tracePt t="12232" x="8674100" y="869950"/>
          <p14:tracePt t="12235" x="8674100" y="860425"/>
          <p14:tracePt t="12238" x="8664575" y="860425"/>
          <p14:tracePt t="12249" x="8636000" y="860425"/>
          <p14:tracePt t="12262" x="8559800" y="860425"/>
          <p14:tracePt t="12266" x="8531225" y="860425"/>
          <p14:tracePt t="12271" x="8512175" y="889000"/>
          <p14:tracePt t="12274" x="8502650" y="898525"/>
          <p14:tracePt t="12276" x="8483600" y="898525"/>
          <p14:tracePt t="12279" x="8474075" y="927100"/>
          <p14:tracePt t="12282" x="8466138" y="946150"/>
          <p14:tracePt t="12284" x="8447088" y="965200"/>
          <p14:tracePt t="12287" x="8447088" y="984250"/>
          <p14:tracePt t="12289" x="8437563" y="1012825"/>
          <p14:tracePt t="12291" x="8437563" y="1022350"/>
          <p14:tracePt t="12293" x="8437563" y="1030288"/>
          <p14:tracePt t="12296" x="8437563" y="1058863"/>
          <p14:tracePt t="12298" x="8437563" y="1068388"/>
          <p14:tracePt t="12300" x="8437563" y="1087438"/>
          <p14:tracePt t="12303" x="8447088" y="1116013"/>
          <p14:tracePt t="12306" x="8466138" y="1135063"/>
          <p14:tracePt t="12308" x="8483600" y="1154113"/>
          <p14:tracePt t="12311" x="8483600" y="1163638"/>
          <p14:tracePt t="12315" x="8559800" y="1257300"/>
          <p14:tracePt t="12319" x="8607425" y="1314450"/>
          <p14:tracePt t="12324" x="8710613" y="1381125"/>
          <p14:tracePt t="12326" x="8758238" y="1400175"/>
          <p14:tracePt t="12328" x="8786813" y="1419225"/>
          <p14:tracePt t="12331" x="8863013" y="1457325"/>
          <p14:tracePt t="12334" x="8937625" y="1503363"/>
          <p14:tracePt t="12337" x="9013825" y="1550988"/>
          <p14:tracePt t="12342" x="9155113" y="1636713"/>
          <p14:tracePt t="12345" x="9221788" y="1684338"/>
          <p14:tracePt t="12348" x="9307513" y="1720850"/>
          <p14:tracePt t="12350" x="9355138" y="1739900"/>
          <p14:tracePt t="12352" x="9401175" y="1778000"/>
          <p14:tracePt t="12354" x="9467850" y="1816100"/>
          <p14:tracePt t="12356" x="9525000" y="1835150"/>
          <p14:tracePt t="12359" x="9591675" y="1882775"/>
          <p14:tracePt t="12361" x="9656763" y="1920875"/>
          <p14:tracePt t="12363" x="9704388" y="1957388"/>
          <p14:tracePt t="12365" x="9742488" y="1976438"/>
          <p14:tracePt t="12367" x="9809163" y="2014538"/>
          <p14:tracePt t="12369" x="9836150" y="2024063"/>
          <p14:tracePt t="12370" x="9864725" y="2033588"/>
          <p14:tracePt t="12372" x="9893300" y="2062163"/>
          <p14:tracePt t="12373" x="9931400" y="2071688"/>
          <p14:tracePt t="12375" x="9950450" y="2090738"/>
          <p14:tracePt t="12377" x="9969500" y="2100263"/>
          <p14:tracePt t="12379" x="10007600" y="2147888"/>
          <p14:tracePt t="12381" x="10026650" y="2147888"/>
          <p14:tracePt t="12383" x="10053638" y="2174875"/>
          <p14:tracePt t="12384" x="10072688" y="2184400"/>
          <p14:tracePt t="12395" x="10110788" y="2251075"/>
          <p14:tracePt t="12411" x="10101263" y="2308225"/>
          <p14:tracePt t="12413" x="10091738" y="2308225"/>
          <p14:tracePt t="12428" x="10017125" y="2346325"/>
          <p14:tracePt t="12430" x="10007600" y="2346325"/>
          <p14:tracePt t="12431" x="9998075" y="2346325"/>
          <p14:tracePt t="12444" x="9988550" y="2355850"/>
          <p14:tracePt t="12473" x="9979025" y="2355850"/>
          <p14:tracePt t="12478" x="9979025" y="2365375"/>
          <p14:tracePt t="12495" x="9979025" y="2384425"/>
          <p14:tracePt t="12513" x="9979025" y="2411413"/>
          <p14:tracePt t="12578" x="9979025" y="2420938"/>
          <p14:tracePt t="12584" x="9988550" y="2449513"/>
          <p14:tracePt t="12589" x="9998075" y="2468563"/>
          <p14:tracePt t="12596" x="10017125" y="2506663"/>
          <p14:tracePt t="12601" x="10017125" y="2525713"/>
          <p14:tracePt t="12606" x="10026650" y="2554288"/>
          <p14:tracePt t="12610" x="10026650" y="2563813"/>
          <p14:tracePt t="12614" x="10045700" y="2582863"/>
          <p14:tracePt t="12618" x="10045700" y="2601913"/>
          <p14:tracePt t="12625" x="10053638" y="2628900"/>
          <p14:tracePt t="12633" x="10053638" y="2657475"/>
          <p14:tracePt t="12646" x="10063163" y="2667000"/>
          <p14:tracePt t="12662" x="10072688" y="2676525"/>
          <p14:tracePt t="12712" x="10082213" y="2676525"/>
          <p14:tracePt t="12715" x="10082213" y="2657475"/>
          <p14:tracePt t="12729" x="10082213" y="2592388"/>
          <p14:tracePt t="12746" x="10082213" y="2506663"/>
          <p14:tracePt t="12750" x="10063163" y="2487613"/>
          <p14:tracePt t="12754" x="10063163" y="2468563"/>
          <p14:tracePt t="12761" x="10053638" y="2459038"/>
          <p14:tracePt t="12763" x="10053638" y="2449513"/>
          <p14:tracePt t="12766" x="10053638" y="2439988"/>
          <p14:tracePt t="12768" x="10045700" y="2430463"/>
          <p14:tracePt t="12778" x="10026650" y="2365375"/>
          <p14:tracePt t="12781" x="10017125" y="2365375"/>
          <p14:tracePt t="12784" x="10007600" y="2346325"/>
          <p14:tracePt t="12795" x="9969500" y="2308225"/>
          <p14:tracePt t="12798" x="9959975" y="2298700"/>
          <p14:tracePt t="12801" x="9959975" y="2289175"/>
          <p14:tracePt t="12805" x="9950450" y="2279650"/>
          <p14:tracePt t="12812" x="9912350" y="2260600"/>
          <p14:tracePt t="12815" x="9912350" y="2251075"/>
          <p14:tracePt t="12829" x="9855200" y="2166938"/>
          <p14:tracePt t="12831" x="9845675" y="2157413"/>
          <p14:tracePt t="12833" x="9836150" y="2147888"/>
          <p14:tracePt t="12846" x="9771063" y="2071688"/>
          <p14:tracePt t="12848" x="9761538" y="2071688"/>
          <p14:tracePt t="12861" x="9732963" y="2033588"/>
          <p14:tracePt t="12878" x="9723438" y="2014538"/>
          <p14:tracePt t="12895" x="9694863" y="1966913"/>
          <p14:tracePt t="12897" x="9694863" y="1947863"/>
          <p14:tracePt t="12900" x="9685338" y="1939925"/>
          <p14:tracePt t="12902" x="9685338" y="1920875"/>
          <p14:tracePt t="12904" x="9685338" y="1911350"/>
          <p14:tracePt t="12906" x="9675813" y="1901825"/>
          <p14:tracePt t="12913" x="9675813" y="1882775"/>
          <p14:tracePt t="12915" x="9666288" y="1873250"/>
          <p14:tracePt t="12917" x="9666288" y="1863725"/>
          <p14:tracePt t="12928" x="9656763" y="1835150"/>
          <p14:tracePt t="12945" x="9647238" y="1816100"/>
          <p14:tracePt t="12993" x="9637713" y="1816100"/>
          <p14:tracePt t="13000" x="9628188" y="1816100"/>
          <p14:tracePt t="13010" x="9628188" y="1844675"/>
          <p14:tracePt t="13012" x="9618663" y="1844675"/>
          <p14:tracePt t="13014" x="9618663" y="1863725"/>
          <p14:tracePt t="13016" x="9618663" y="1882775"/>
          <p14:tracePt t="13018" x="9618663" y="1892300"/>
          <p14:tracePt t="13028" x="9618663" y="1985963"/>
          <p14:tracePt t="13030" x="9618663" y="1995488"/>
          <p14:tracePt t="13032" x="9628188" y="2014538"/>
          <p14:tracePt t="13034" x="9628188" y="2033588"/>
          <p14:tracePt t="13036" x="9628188" y="2052638"/>
          <p14:tracePt t="13044" x="9637713" y="2071688"/>
          <p14:tracePt t="13046" x="9637713" y="2081213"/>
          <p14:tracePt t="13061" x="9647238" y="2128838"/>
          <p14:tracePt t="13063" x="9647238" y="2138363"/>
          <p14:tracePt t="13079" x="9656763" y="2174875"/>
          <p14:tracePt t="13081" x="9666288" y="2193925"/>
          <p14:tracePt t="13083" x="9666288" y="2212975"/>
          <p14:tracePt t="13085" x="9666288" y="2222500"/>
          <p14:tracePt t="13110" x="9694863" y="2393950"/>
          <p14:tracePt t="13128" x="9704388" y="2516188"/>
          <p14:tracePt t="13130" x="9704388" y="2544763"/>
          <p14:tracePt t="13133" x="9704388" y="2573338"/>
          <p14:tracePt t="13135" x="9704388" y="2582863"/>
          <p14:tracePt t="13137" x="9704388" y="2601913"/>
          <p14:tracePt t="13139" x="9704388" y="2620963"/>
          <p14:tracePt t="13141" x="9704388" y="2628900"/>
          <p14:tracePt t="13142" x="9704388" y="2638425"/>
          <p14:tracePt t="13148" x="9704388" y="2695575"/>
          <p14:tracePt t="13151" x="9704388" y="2714625"/>
          <p14:tracePt t="13153" x="9704388" y="2733675"/>
          <p14:tracePt t="13155" x="9713913" y="2743200"/>
          <p14:tracePt t="13157" x="9713913" y="2762250"/>
          <p14:tracePt t="13159" x="9713913" y="2771775"/>
          <p14:tracePt t="13161" x="9713913" y="2790825"/>
          <p14:tracePt t="13163" x="9713913" y="2809875"/>
          <p14:tracePt t="13164" x="9713913" y="2819400"/>
          <p14:tracePt t="13170" x="9713913" y="2857500"/>
          <p14:tracePt t="13172" x="9713913" y="2874963"/>
          <p14:tracePt t="13174" x="9723438" y="2884488"/>
          <p14:tracePt t="13181" x="9723438" y="2913063"/>
          <p14:tracePt t="13194" x="9723438" y="2960688"/>
          <p14:tracePt t="13210" x="9761538" y="2998788"/>
          <p14:tracePt t="13212" x="9761538" y="3017838"/>
          <p14:tracePt t="13227" x="9771063" y="3027363"/>
          <p14:tracePt t="13244" x="9780588" y="3046413"/>
          <p14:tracePt t="13261" x="9799638" y="3074988"/>
          <p14:tracePt t="13279" x="9809163" y="3101975"/>
          <p14:tracePt t="13282" x="9809163" y="3121025"/>
          <p14:tracePt t="13298" x="9818688" y="3178175"/>
          <p14:tracePt t="13303" x="9826625" y="3197225"/>
          <p14:tracePt t="13306" x="9826625" y="3216275"/>
          <p14:tracePt t="13314" x="9826625" y="3244850"/>
          <p14:tracePt t="13328" x="9836150" y="3311525"/>
          <p14:tracePt t="13330" x="9836150" y="3319463"/>
          <p14:tracePt t="13345" x="9836150" y="3376613"/>
          <p14:tracePt t="13361" x="9836150" y="3433763"/>
          <p14:tracePt t="13377" x="9836150" y="3452813"/>
          <p14:tracePt t="13617" x="9826625" y="3443288"/>
          <p14:tracePt t="13636" x="9826625" y="3433763"/>
          <p14:tracePt t="14020" x="9836150" y="3433763"/>
          <p14:tracePt t="14021" x="9845675" y="3433763"/>
          <p14:tracePt t="14026" x="9855200" y="3433763"/>
          <p14:tracePt t="14045" x="9988550" y="3452813"/>
          <p14:tracePt t="14047" x="10017125" y="3452813"/>
          <p14:tracePt t="14050" x="10045700" y="3462338"/>
          <p14:tracePt t="14052" x="10072688" y="3462338"/>
          <p14:tracePt t="14054" x="10101263" y="3462338"/>
          <p14:tracePt t="14056" x="10120313" y="3462338"/>
          <p14:tracePt t="14058" x="10139363" y="3462338"/>
          <p14:tracePt t="14060" x="10158413" y="3471863"/>
          <p14:tracePt t="14062" x="10186988" y="3471863"/>
          <p14:tracePt t="14063" x="10196513" y="3471863"/>
          <p14:tracePt t="14069" x="10263188" y="3471863"/>
          <p14:tracePt t="14071" x="10280650" y="3471863"/>
          <p14:tracePt t="14073" x="10299700" y="3471863"/>
          <p14:tracePt t="14074" x="10318750" y="3471863"/>
          <p14:tracePt t="14079" x="10356850" y="3471863"/>
          <p14:tracePt t="14093" x="10442575" y="3471863"/>
          <p14:tracePt t="14095" x="10452100" y="3471863"/>
          <p14:tracePt t="14110" x="10498138" y="3471863"/>
          <p14:tracePt t="14111" x="10498138" y="3462338"/>
          <p14:tracePt t="14127" x="10507663" y="3462338"/>
          <p14:tracePt t="14144" x="10507663" y="3452813"/>
          <p14:tracePt t="14177" x="10593388" y="3357563"/>
          <p14:tracePt t="14179" x="10621963" y="3338513"/>
          <p14:tracePt t="14181" x="10660063" y="3319463"/>
          <p14:tracePt t="14183" x="10688638" y="3311525"/>
          <p14:tracePt t="14185" x="10717213" y="3302000"/>
          <p14:tracePt t="14187" x="10744200" y="3292475"/>
          <p14:tracePt t="14189" x="10791825" y="3292475"/>
          <p14:tracePt t="14190" x="10810875" y="3282950"/>
          <p14:tracePt t="14192" x="10839450" y="3282950"/>
          <p14:tracePt t="14195" x="10944225" y="3263900"/>
          <p14:tracePt t="14196" x="10961688" y="3263900"/>
          <p14:tracePt t="14198" x="11018838" y="3254375"/>
          <p14:tracePt t="14199" x="11047413" y="3254375"/>
          <p14:tracePt t="14201" x="11104563" y="3254375"/>
          <p14:tracePt t="14203" x="11142663" y="3254375"/>
          <p14:tracePt t="14204" x="11188700" y="3254375"/>
          <p14:tracePt t="14206" x="11245850" y="3254375"/>
          <p14:tracePt t="14208" x="11274425" y="3263900"/>
          <p14:tracePt t="14210" x="11360150" y="3282950"/>
          <p14:tracePt t="14211" x="11398250" y="3282950"/>
          <p14:tracePt t="14212" x="11444288" y="3292475"/>
          <p14:tracePt t="14213" x="11482388" y="3302000"/>
          <p14:tracePt t="14214" x="11539538" y="3319463"/>
          <p14:tracePt t="14219" x="11785600" y="3395663"/>
          <p14:tracePt t="14220" x="11926888" y="3471863"/>
          <p14:tracePt t="14222" x="12003088" y="350996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159</Words>
  <Application>Microsoft Office PowerPoint</Application>
  <PresentationFormat>Widescreen</PresentationFormat>
  <Paragraphs>26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1_Office Theme</vt:lpstr>
      <vt:lpstr>Classification System</vt:lpstr>
      <vt:lpstr>MLP classifier – Time domain features</vt:lpstr>
      <vt:lpstr>MLP classifier – Time domain features</vt:lpstr>
      <vt:lpstr>MLP classifier – Time domain features</vt:lpstr>
      <vt:lpstr>MLP classifier – Time domain features</vt:lpstr>
      <vt:lpstr>MLP classifier – Time domain features</vt:lpstr>
      <vt:lpstr>MLP classifier – Frequency domain features</vt:lpstr>
      <vt:lpstr>MLP classifier – Frequency domain features</vt:lpstr>
      <vt:lpstr>MLP classifier – Frequency domain features</vt:lpstr>
      <vt:lpstr>MLP classifier – Wavelet domain features</vt:lpstr>
      <vt:lpstr>MLP classifier – Wavelet domain features</vt:lpstr>
      <vt:lpstr>MLP classifier – Wavelet domain features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TAREK AKRAM ALHOURI</dc:creator>
  <cp:lastModifiedBy>TAREK AKRAM ALHOURI</cp:lastModifiedBy>
  <cp:revision>1</cp:revision>
  <dcterms:created xsi:type="dcterms:W3CDTF">2025-04-18T23:26:49Z</dcterms:created>
  <dcterms:modified xsi:type="dcterms:W3CDTF">2025-04-20T11:33:01Z</dcterms:modified>
</cp:coreProperties>
</file>